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Lst>
  <p:notesMasterIdLst>
    <p:notesMasterId r:id="rId24"/>
  </p:notesMasterIdLst>
  <p:sldIdLst>
    <p:sldId id="267" r:id="rId3"/>
    <p:sldId id="256" r:id="rId4"/>
    <p:sldId id="261" r:id="rId5"/>
    <p:sldId id="257" r:id="rId6"/>
    <p:sldId id="268" r:id="rId7"/>
    <p:sldId id="262" r:id="rId8"/>
    <p:sldId id="300" r:id="rId9"/>
    <p:sldId id="301" r:id="rId10"/>
    <p:sldId id="302" r:id="rId11"/>
    <p:sldId id="303" r:id="rId12"/>
    <p:sldId id="304" r:id="rId13"/>
    <p:sldId id="305" r:id="rId14"/>
    <p:sldId id="306" r:id="rId15"/>
    <p:sldId id="307" r:id="rId16"/>
    <p:sldId id="308" r:id="rId17"/>
    <p:sldId id="309" r:id="rId18"/>
    <p:sldId id="263" r:id="rId19"/>
    <p:sldId id="264" r:id="rId20"/>
    <p:sldId id="266" r:id="rId21"/>
    <p:sldId id="258" r:id="rId22"/>
    <p:sldId id="260" r:id="rId23"/>
  </p:sldIdLst>
  <p:sldSz cx="9144000" cy="5143500" type="screen16x9"/>
  <p:notesSz cx="6858000" cy="9144000"/>
  <p:embeddedFontLst>
    <p:embeddedFont>
      <p:font typeface="Calibri" panose="020F0502020204030204" pitchFamily="34" charset="0"/>
      <p:regular r:id="rId25"/>
      <p:bold r:id="rId26"/>
      <p:italic r:id="rId27"/>
      <p:boldItalic r:id="rId28"/>
    </p:embeddedFont>
    <p:embeddedFont>
      <p:font typeface="Lato" panose="020F0502020204030203" pitchFamily="34"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8" roundtripDataSignature="AMtx7mhwdnVrss2eZRGWuepxFJot3oip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2.fntdata"/><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font" Target="fonts/font10.fntdata"/><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5.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32" Type="http://schemas.openxmlformats.org/officeDocument/2006/relationships/font" Target="fonts/font8.fntdata"/><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1.fntdata"/><Relationship Id="rId33" Type="http://schemas.openxmlformats.org/officeDocument/2006/relationships/font" Target="fonts/font9.fntdata"/><Relationship Id="rId38"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35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pl-P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 name="Google Shape;10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11</a:t>
            </a:fld>
            <a:endParaRPr/>
          </a:p>
        </p:txBody>
      </p:sp>
    </p:spTree>
    <p:extLst>
      <p:ext uri="{BB962C8B-B14F-4D97-AF65-F5344CB8AC3E}">
        <p14:creationId xmlns:p14="http://schemas.microsoft.com/office/powerpoint/2010/main" val="3460392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12</a:t>
            </a:fld>
            <a:endParaRPr/>
          </a:p>
        </p:txBody>
      </p:sp>
    </p:spTree>
    <p:extLst>
      <p:ext uri="{BB962C8B-B14F-4D97-AF65-F5344CB8AC3E}">
        <p14:creationId xmlns:p14="http://schemas.microsoft.com/office/powerpoint/2010/main" val="5050892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13</a:t>
            </a:fld>
            <a:endParaRPr/>
          </a:p>
        </p:txBody>
      </p:sp>
    </p:spTree>
    <p:extLst>
      <p:ext uri="{BB962C8B-B14F-4D97-AF65-F5344CB8AC3E}">
        <p14:creationId xmlns:p14="http://schemas.microsoft.com/office/powerpoint/2010/main" val="3117835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14</a:t>
            </a:fld>
            <a:endParaRPr/>
          </a:p>
        </p:txBody>
      </p:sp>
    </p:spTree>
    <p:extLst>
      <p:ext uri="{BB962C8B-B14F-4D97-AF65-F5344CB8AC3E}">
        <p14:creationId xmlns:p14="http://schemas.microsoft.com/office/powerpoint/2010/main" val="8723732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15</a:t>
            </a:fld>
            <a:endParaRPr/>
          </a:p>
        </p:txBody>
      </p:sp>
    </p:spTree>
    <p:extLst>
      <p:ext uri="{BB962C8B-B14F-4D97-AF65-F5344CB8AC3E}">
        <p14:creationId xmlns:p14="http://schemas.microsoft.com/office/powerpoint/2010/main" val="3232093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16</a:t>
            </a:fld>
            <a:endParaRPr/>
          </a:p>
        </p:txBody>
      </p:sp>
    </p:spTree>
    <p:extLst>
      <p:ext uri="{BB962C8B-B14F-4D97-AF65-F5344CB8AC3E}">
        <p14:creationId xmlns:p14="http://schemas.microsoft.com/office/powerpoint/2010/main" val="853746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21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7" name="Google Shape;117;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8" name="Google Shape;118;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5</a:t>
            </a:fld>
            <a:endParaRPr/>
          </a:p>
        </p:txBody>
      </p:sp>
    </p:spTree>
    <p:extLst>
      <p:ext uri="{BB962C8B-B14F-4D97-AF65-F5344CB8AC3E}">
        <p14:creationId xmlns:p14="http://schemas.microsoft.com/office/powerpoint/2010/main" val="3665166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7</a:t>
            </a:fld>
            <a:endParaRPr/>
          </a:p>
        </p:txBody>
      </p:sp>
    </p:spTree>
    <p:extLst>
      <p:ext uri="{BB962C8B-B14F-4D97-AF65-F5344CB8AC3E}">
        <p14:creationId xmlns:p14="http://schemas.microsoft.com/office/powerpoint/2010/main" val="3702342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8</a:t>
            </a:fld>
            <a:endParaRPr/>
          </a:p>
        </p:txBody>
      </p:sp>
    </p:spTree>
    <p:extLst>
      <p:ext uri="{BB962C8B-B14F-4D97-AF65-F5344CB8AC3E}">
        <p14:creationId xmlns:p14="http://schemas.microsoft.com/office/powerpoint/2010/main" val="2458053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9</a:t>
            </a:fld>
            <a:endParaRPr/>
          </a:p>
        </p:txBody>
      </p:sp>
    </p:spTree>
    <p:extLst>
      <p:ext uri="{BB962C8B-B14F-4D97-AF65-F5344CB8AC3E}">
        <p14:creationId xmlns:p14="http://schemas.microsoft.com/office/powerpoint/2010/main" val="2544308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5" name="Google Shape;135;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pl-PL"/>
              <a:t>10</a:t>
            </a:fld>
            <a:endParaRPr/>
          </a:p>
        </p:txBody>
      </p:sp>
    </p:spTree>
    <p:extLst>
      <p:ext uri="{BB962C8B-B14F-4D97-AF65-F5344CB8AC3E}">
        <p14:creationId xmlns:p14="http://schemas.microsoft.com/office/powerpoint/2010/main" val="41792875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ytuł">
  <p:cSld name="tytuł">
    <p:spTree>
      <p:nvGrpSpPr>
        <p:cNvPr id="1" name="Shape 15"/>
        <p:cNvGrpSpPr/>
        <p:nvPr/>
      </p:nvGrpSpPr>
      <p:grpSpPr>
        <a:xfrm>
          <a:off x="0" y="0"/>
          <a:ext cx="0" cy="0"/>
          <a:chOff x="0" y="0"/>
          <a:chExt cx="0" cy="0"/>
        </a:xfrm>
      </p:grpSpPr>
      <p:sp>
        <p:nvSpPr>
          <p:cNvPr id="16" name="Google Shape;16;p8"/>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Lato"/>
              <a:buNone/>
            </a:pPr>
            <a:endParaRPr sz="1350" b="0" i="0" u="none" strike="noStrike" cap="none">
              <a:solidFill>
                <a:schemeClr val="lt1"/>
              </a:solidFill>
              <a:latin typeface="Calibri"/>
              <a:ea typeface="Calibri"/>
              <a:cs typeface="Calibri"/>
              <a:sym typeface="Calibri"/>
            </a:endParaRPr>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xt + img (laptop) - 3 loga">
  <p:cSld name="txt + img (laptop) - 3 loga">
    <p:spTree>
      <p:nvGrpSpPr>
        <p:cNvPr id="1" name="Shape 31"/>
        <p:cNvGrpSpPr/>
        <p:nvPr/>
      </p:nvGrpSpPr>
      <p:grpSpPr>
        <a:xfrm>
          <a:off x="0" y="0"/>
          <a:ext cx="0" cy="0"/>
          <a:chOff x="0" y="0"/>
          <a:chExt cx="0" cy="0"/>
        </a:xfrm>
      </p:grpSpPr>
      <p:pic>
        <p:nvPicPr>
          <p:cNvPr id="32" name="Google Shape;32;p18"/>
          <p:cNvPicPr preferRelativeResize="0"/>
          <p:nvPr/>
        </p:nvPicPr>
        <p:blipFill rotWithShape="1">
          <a:blip r:embed="rId2">
            <a:alphaModFix/>
          </a:blip>
          <a:srcRect/>
          <a:stretch/>
        </p:blipFill>
        <p:spPr>
          <a:xfrm>
            <a:off x="4021019" y="1097941"/>
            <a:ext cx="5082054" cy="3042959"/>
          </a:xfrm>
          <a:prstGeom prst="rect">
            <a:avLst/>
          </a:prstGeom>
          <a:noFill/>
          <a:ln>
            <a:noFill/>
          </a:ln>
        </p:spPr>
      </p:pic>
      <p:sp>
        <p:nvSpPr>
          <p:cNvPr id="33" name="Google Shape;33;p18"/>
          <p:cNvSpPr>
            <a:spLocks noGrp="1"/>
          </p:cNvSpPr>
          <p:nvPr>
            <p:ph type="pic" idx="2"/>
          </p:nvPr>
        </p:nvSpPr>
        <p:spPr>
          <a:xfrm>
            <a:off x="4864768" y="1366974"/>
            <a:ext cx="3364832" cy="2133599"/>
          </a:xfrm>
          <a:prstGeom prst="rect">
            <a:avLst/>
          </a:prstGeom>
          <a:noFill/>
          <a:ln>
            <a:noFill/>
          </a:ln>
        </p:spPr>
      </p:sp>
      <p:sp>
        <p:nvSpPr>
          <p:cNvPr id="34" name="Google Shape;34;p18"/>
          <p:cNvSpPr txBox="1">
            <a:spLocks noGrp="1"/>
          </p:cNvSpPr>
          <p:nvPr>
            <p:ph type="body" idx="1"/>
          </p:nvPr>
        </p:nvSpPr>
        <p:spPr>
          <a:xfrm>
            <a:off x="458263" y="1145258"/>
            <a:ext cx="3786264"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xEl>
                                              <p:pRg st="0" end="0"/>
                                            </p:txEl>
                                          </p:spTgt>
                                        </p:tgtEl>
                                        <p:attrNameLst>
                                          <p:attrName>style.visibility</p:attrName>
                                        </p:attrNameLst>
                                      </p:cBhvr>
                                      <p:to>
                                        <p:strVal val="visible"/>
                                      </p:to>
                                    </p:set>
                                    <p:animEffect transition="in" filter="fade">
                                      <p:cBhvr>
                                        <p:cTn id="7" dur="500"/>
                                        <p:tgtEl>
                                          <p:spTgt spid="3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4">
                                            <p:txEl>
                                              <p:pRg st="1" end="1"/>
                                            </p:txEl>
                                          </p:spTgt>
                                        </p:tgtEl>
                                        <p:attrNameLst>
                                          <p:attrName>style.visibility</p:attrName>
                                        </p:attrNameLst>
                                      </p:cBhvr>
                                      <p:to>
                                        <p:strVal val="visible"/>
                                      </p:to>
                                    </p:set>
                                    <p:animEffect transition="in" filter="fade">
                                      <p:cBhvr>
                                        <p:cTn id="10" dur="500"/>
                                        <p:tgtEl>
                                          <p:spTgt spid="3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xEl>
                                              <p:pRg st="2" end="2"/>
                                            </p:txEl>
                                          </p:spTgt>
                                        </p:tgtEl>
                                        <p:attrNameLst>
                                          <p:attrName>style.visibility</p:attrName>
                                        </p:attrNameLst>
                                      </p:cBhvr>
                                      <p:to>
                                        <p:strVal val="visible"/>
                                      </p:to>
                                    </p:set>
                                    <p:animEffect transition="in" filter="fade">
                                      <p:cBhvr>
                                        <p:cTn id="13" dur="500"/>
                                        <p:tgtEl>
                                          <p:spTgt spid="3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4">
                                            <p:txEl>
                                              <p:pRg st="3" end="3"/>
                                            </p:txEl>
                                          </p:spTgt>
                                        </p:tgtEl>
                                        <p:attrNameLst>
                                          <p:attrName>style.visibility</p:attrName>
                                        </p:attrNameLst>
                                      </p:cBhvr>
                                      <p:to>
                                        <p:strVal val="visible"/>
                                      </p:to>
                                    </p:set>
                                    <p:animEffect transition="in" filter="fade">
                                      <p:cBhvr>
                                        <p:cTn id="16" dur="500"/>
                                        <p:tgtEl>
                                          <p:spTgt spid="3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4">
                                            <p:txEl>
                                              <p:pRg st="4" end="4"/>
                                            </p:txEl>
                                          </p:spTgt>
                                        </p:tgtEl>
                                        <p:attrNameLst>
                                          <p:attrName>style.visibility</p:attrName>
                                        </p:attrNameLst>
                                      </p:cBhvr>
                                      <p:to>
                                        <p:strVal val="visible"/>
                                      </p:to>
                                    </p:set>
                                    <p:animEffect transition="in" filter="fade">
                                      <p:cBhvr>
                                        <p:cTn id="19" dur="500"/>
                                        <p:tgtEl>
                                          <p:spTgt spid="3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xEl>
                                              <p:pRg st="5" end="5"/>
                                            </p:txEl>
                                          </p:spTgt>
                                        </p:tgtEl>
                                        <p:attrNameLst>
                                          <p:attrName>style.visibility</p:attrName>
                                        </p:attrNameLst>
                                      </p:cBhvr>
                                      <p:to>
                                        <p:strVal val="visible"/>
                                      </p:to>
                                    </p:set>
                                    <p:animEffect transition="in" filter="fade">
                                      <p:cBhvr>
                                        <p:cTn id="22" dur="500"/>
                                        <p:tgtEl>
                                          <p:spTgt spid="3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4">
                                            <p:txEl>
                                              <p:pRg st="6" end="6"/>
                                            </p:txEl>
                                          </p:spTgt>
                                        </p:tgtEl>
                                        <p:attrNameLst>
                                          <p:attrName>style.visibility</p:attrName>
                                        </p:attrNameLst>
                                      </p:cBhvr>
                                      <p:to>
                                        <p:strVal val="visible"/>
                                      </p:to>
                                    </p:set>
                                    <p:animEffect transition="in" filter="fade">
                                      <p:cBhvr>
                                        <p:cTn id="25" dur="500"/>
                                        <p:tgtEl>
                                          <p:spTgt spid="3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4">
                                            <p:txEl>
                                              <p:pRg st="7" end="7"/>
                                            </p:txEl>
                                          </p:spTgt>
                                        </p:tgtEl>
                                        <p:attrNameLst>
                                          <p:attrName>style.visibility</p:attrName>
                                        </p:attrNameLst>
                                      </p:cBhvr>
                                      <p:to>
                                        <p:strVal val="visible"/>
                                      </p:to>
                                    </p:set>
                                    <p:animEffect transition="in" filter="fade">
                                      <p:cBhvr>
                                        <p:cTn id="28" dur="500"/>
                                        <p:tgtEl>
                                          <p:spTgt spid="3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4">
                                            <p:txEl>
                                              <p:pRg st="8" end="8"/>
                                            </p:txEl>
                                          </p:spTgt>
                                        </p:tgtEl>
                                        <p:attrNameLst>
                                          <p:attrName>style.visibility</p:attrName>
                                        </p:attrNameLst>
                                      </p:cBhvr>
                                      <p:to>
                                        <p:strVal val="visible"/>
                                      </p:to>
                                    </p:set>
                                    <p:animEffect transition="in" filter="fade">
                                      <p:cBhvr>
                                        <p:cTn id="31" dur="500"/>
                                        <p:tgtEl>
                                          <p:spTgt spid="3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xt + img (tablet pion) - 1 logo">
  <p:cSld name="txt + img (tablet pion) - 1 logo">
    <p:spTree>
      <p:nvGrpSpPr>
        <p:cNvPr id="1" name="Shape 35"/>
        <p:cNvGrpSpPr/>
        <p:nvPr/>
      </p:nvGrpSpPr>
      <p:grpSpPr>
        <a:xfrm>
          <a:off x="0" y="0"/>
          <a:ext cx="0" cy="0"/>
          <a:chOff x="0" y="0"/>
          <a:chExt cx="0" cy="0"/>
        </a:xfrm>
      </p:grpSpPr>
      <p:sp>
        <p:nvSpPr>
          <p:cNvPr id="36" name="Google Shape;36;p19"/>
          <p:cNvSpPr txBox="1">
            <a:spLocks noGrp="1"/>
          </p:cNvSpPr>
          <p:nvPr>
            <p:ph type="body" idx="1"/>
          </p:nvPr>
        </p:nvSpPr>
        <p:spPr>
          <a:xfrm>
            <a:off x="458263" y="1145258"/>
            <a:ext cx="4617830"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pic>
        <p:nvPicPr>
          <p:cNvPr id="37" name="Google Shape;37;p19"/>
          <p:cNvPicPr preferRelativeResize="0"/>
          <p:nvPr/>
        </p:nvPicPr>
        <p:blipFill rotWithShape="1">
          <a:blip r:embed="rId2">
            <a:alphaModFix/>
          </a:blip>
          <a:srcRect/>
          <a:stretch/>
        </p:blipFill>
        <p:spPr>
          <a:xfrm>
            <a:off x="5702245" y="907324"/>
            <a:ext cx="3012340" cy="3698697"/>
          </a:xfrm>
          <a:prstGeom prst="rect">
            <a:avLst/>
          </a:prstGeom>
          <a:noFill/>
          <a:ln>
            <a:noFill/>
          </a:ln>
        </p:spPr>
      </p:pic>
      <p:sp>
        <p:nvSpPr>
          <p:cNvPr id="38" name="Google Shape;38;p19"/>
          <p:cNvSpPr>
            <a:spLocks noGrp="1"/>
          </p:cNvSpPr>
          <p:nvPr>
            <p:ph type="pic" idx="2"/>
          </p:nvPr>
        </p:nvSpPr>
        <p:spPr>
          <a:xfrm>
            <a:off x="6150429" y="1186543"/>
            <a:ext cx="2185307" cy="2792099"/>
          </a:xfrm>
          <a:prstGeom prst="rect">
            <a:avLst/>
          </a:prstGeom>
          <a:noFill/>
          <a:ln>
            <a:noFill/>
          </a:ln>
        </p:spPr>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xEl>
                                              <p:pRg st="0" end="0"/>
                                            </p:txEl>
                                          </p:spTgt>
                                        </p:tgtEl>
                                        <p:attrNameLst>
                                          <p:attrName>style.visibility</p:attrName>
                                        </p:attrNameLst>
                                      </p:cBhvr>
                                      <p:to>
                                        <p:strVal val="visible"/>
                                      </p:to>
                                    </p:set>
                                    <p:animEffect transition="in" filter="fade">
                                      <p:cBhvr>
                                        <p:cTn id="7" dur="500"/>
                                        <p:tgtEl>
                                          <p:spTgt spid="3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6">
                                            <p:txEl>
                                              <p:pRg st="1" end="1"/>
                                            </p:txEl>
                                          </p:spTgt>
                                        </p:tgtEl>
                                        <p:attrNameLst>
                                          <p:attrName>style.visibility</p:attrName>
                                        </p:attrNameLst>
                                      </p:cBhvr>
                                      <p:to>
                                        <p:strVal val="visible"/>
                                      </p:to>
                                    </p:set>
                                    <p:animEffect transition="in" filter="fade">
                                      <p:cBhvr>
                                        <p:cTn id="10" dur="500"/>
                                        <p:tgtEl>
                                          <p:spTgt spid="3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xEl>
                                              <p:pRg st="2" end="2"/>
                                            </p:txEl>
                                          </p:spTgt>
                                        </p:tgtEl>
                                        <p:attrNameLst>
                                          <p:attrName>style.visibility</p:attrName>
                                        </p:attrNameLst>
                                      </p:cBhvr>
                                      <p:to>
                                        <p:strVal val="visible"/>
                                      </p:to>
                                    </p:set>
                                    <p:animEffect transition="in" filter="fade">
                                      <p:cBhvr>
                                        <p:cTn id="13" dur="500"/>
                                        <p:tgtEl>
                                          <p:spTgt spid="3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6">
                                            <p:txEl>
                                              <p:pRg st="3" end="3"/>
                                            </p:txEl>
                                          </p:spTgt>
                                        </p:tgtEl>
                                        <p:attrNameLst>
                                          <p:attrName>style.visibility</p:attrName>
                                        </p:attrNameLst>
                                      </p:cBhvr>
                                      <p:to>
                                        <p:strVal val="visible"/>
                                      </p:to>
                                    </p:set>
                                    <p:animEffect transition="in" filter="fade">
                                      <p:cBhvr>
                                        <p:cTn id="16" dur="500"/>
                                        <p:tgtEl>
                                          <p:spTgt spid="3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6">
                                            <p:txEl>
                                              <p:pRg st="4" end="4"/>
                                            </p:txEl>
                                          </p:spTgt>
                                        </p:tgtEl>
                                        <p:attrNameLst>
                                          <p:attrName>style.visibility</p:attrName>
                                        </p:attrNameLst>
                                      </p:cBhvr>
                                      <p:to>
                                        <p:strVal val="visible"/>
                                      </p:to>
                                    </p:set>
                                    <p:animEffect transition="in" filter="fade">
                                      <p:cBhvr>
                                        <p:cTn id="19" dur="500"/>
                                        <p:tgtEl>
                                          <p:spTgt spid="3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6">
                                            <p:txEl>
                                              <p:pRg st="5" end="5"/>
                                            </p:txEl>
                                          </p:spTgt>
                                        </p:tgtEl>
                                        <p:attrNameLst>
                                          <p:attrName>style.visibility</p:attrName>
                                        </p:attrNameLst>
                                      </p:cBhvr>
                                      <p:to>
                                        <p:strVal val="visible"/>
                                      </p:to>
                                    </p:set>
                                    <p:animEffect transition="in" filter="fade">
                                      <p:cBhvr>
                                        <p:cTn id="22" dur="500"/>
                                        <p:tgtEl>
                                          <p:spTgt spid="3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6">
                                            <p:txEl>
                                              <p:pRg st="6" end="6"/>
                                            </p:txEl>
                                          </p:spTgt>
                                        </p:tgtEl>
                                        <p:attrNameLst>
                                          <p:attrName>style.visibility</p:attrName>
                                        </p:attrNameLst>
                                      </p:cBhvr>
                                      <p:to>
                                        <p:strVal val="visible"/>
                                      </p:to>
                                    </p:set>
                                    <p:animEffect transition="in" filter="fade">
                                      <p:cBhvr>
                                        <p:cTn id="25" dur="500"/>
                                        <p:tgtEl>
                                          <p:spTgt spid="3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6">
                                            <p:txEl>
                                              <p:pRg st="7" end="7"/>
                                            </p:txEl>
                                          </p:spTgt>
                                        </p:tgtEl>
                                        <p:attrNameLst>
                                          <p:attrName>style.visibility</p:attrName>
                                        </p:attrNameLst>
                                      </p:cBhvr>
                                      <p:to>
                                        <p:strVal val="visible"/>
                                      </p:to>
                                    </p:set>
                                    <p:animEffect transition="in" filter="fade">
                                      <p:cBhvr>
                                        <p:cTn id="28" dur="500"/>
                                        <p:tgtEl>
                                          <p:spTgt spid="3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6">
                                            <p:txEl>
                                              <p:pRg st="8" end="8"/>
                                            </p:txEl>
                                          </p:spTgt>
                                        </p:tgtEl>
                                        <p:attrNameLst>
                                          <p:attrName>style.visibility</p:attrName>
                                        </p:attrNameLst>
                                      </p:cBhvr>
                                      <p:to>
                                        <p:strVal val="visible"/>
                                      </p:to>
                                    </p:set>
                                    <p:animEffect transition="in" filter="fade">
                                      <p:cBhvr>
                                        <p:cTn id="31" dur="500"/>
                                        <p:tgtEl>
                                          <p:spTgt spid="3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xt + img (tablet poziom) - 3 loga">
  <p:cSld name="txt + img (tablet poziom) - 3 loga">
    <p:spTree>
      <p:nvGrpSpPr>
        <p:cNvPr id="1" name="Shape 39"/>
        <p:cNvGrpSpPr/>
        <p:nvPr/>
      </p:nvGrpSpPr>
      <p:grpSpPr>
        <a:xfrm>
          <a:off x="0" y="0"/>
          <a:ext cx="0" cy="0"/>
          <a:chOff x="0" y="0"/>
          <a:chExt cx="0" cy="0"/>
        </a:xfrm>
      </p:grpSpPr>
      <p:pic>
        <p:nvPicPr>
          <p:cNvPr id="40" name="Google Shape;40;p20"/>
          <p:cNvPicPr preferRelativeResize="0"/>
          <p:nvPr/>
        </p:nvPicPr>
        <p:blipFill rotWithShape="1">
          <a:blip r:embed="rId2">
            <a:alphaModFix/>
          </a:blip>
          <a:srcRect/>
          <a:stretch/>
        </p:blipFill>
        <p:spPr>
          <a:xfrm>
            <a:off x="4672343" y="1242093"/>
            <a:ext cx="4066512" cy="2960337"/>
          </a:xfrm>
          <a:prstGeom prst="rect">
            <a:avLst/>
          </a:prstGeom>
          <a:noFill/>
          <a:ln>
            <a:noFill/>
          </a:ln>
        </p:spPr>
      </p:pic>
      <p:sp>
        <p:nvSpPr>
          <p:cNvPr id="41" name="Google Shape;41;p20"/>
          <p:cNvSpPr>
            <a:spLocks noGrp="1"/>
          </p:cNvSpPr>
          <p:nvPr>
            <p:ph type="pic" idx="2"/>
          </p:nvPr>
        </p:nvSpPr>
        <p:spPr>
          <a:xfrm>
            <a:off x="5167486" y="1495739"/>
            <a:ext cx="3143757" cy="2009461"/>
          </a:xfrm>
          <a:prstGeom prst="rect">
            <a:avLst/>
          </a:prstGeom>
          <a:noFill/>
          <a:ln>
            <a:noFill/>
          </a:ln>
        </p:spPr>
      </p:sp>
      <p:sp>
        <p:nvSpPr>
          <p:cNvPr id="42" name="Google Shape;42;p20"/>
          <p:cNvSpPr txBox="1">
            <a:spLocks noGrp="1"/>
          </p:cNvSpPr>
          <p:nvPr>
            <p:ph type="body" idx="1"/>
          </p:nvPr>
        </p:nvSpPr>
        <p:spPr>
          <a:xfrm>
            <a:off x="458263" y="1145258"/>
            <a:ext cx="4214080"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2">
                                            <p:txEl>
                                              <p:pRg st="1" end="1"/>
                                            </p:txEl>
                                          </p:spTgt>
                                        </p:tgtEl>
                                        <p:attrNameLst>
                                          <p:attrName>style.visibility</p:attrName>
                                        </p:attrNameLst>
                                      </p:cBhvr>
                                      <p:to>
                                        <p:strVal val="visible"/>
                                      </p:to>
                                    </p:set>
                                    <p:animEffect transition="in" filter="fade">
                                      <p:cBhvr>
                                        <p:cTn id="10" dur="500"/>
                                        <p:tgtEl>
                                          <p:spTgt spid="4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animEffect transition="in" filter="fade">
                                      <p:cBhvr>
                                        <p:cTn id="13" dur="500"/>
                                        <p:tgtEl>
                                          <p:spTgt spid="4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2">
                                            <p:txEl>
                                              <p:pRg st="3" end="3"/>
                                            </p:txEl>
                                          </p:spTgt>
                                        </p:tgtEl>
                                        <p:attrNameLst>
                                          <p:attrName>style.visibility</p:attrName>
                                        </p:attrNameLst>
                                      </p:cBhvr>
                                      <p:to>
                                        <p:strVal val="visible"/>
                                      </p:to>
                                    </p:set>
                                    <p:animEffect transition="in" filter="fade">
                                      <p:cBhvr>
                                        <p:cTn id="16" dur="500"/>
                                        <p:tgtEl>
                                          <p:spTgt spid="42">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animEffect transition="in" filter="fade">
                                      <p:cBhvr>
                                        <p:cTn id="19" dur="500"/>
                                        <p:tgtEl>
                                          <p:spTgt spid="42">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xEl>
                                              <p:pRg st="5" end="5"/>
                                            </p:txEl>
                                          </p:spTgt>
                                        </p:tgtEl>
                                        <p:attrNameLst>
                                          <p:attrName>style.visibility</p:attrName>
                                        </p:attrNameLst>
                                      </p:cBhvr>
                                      <p:to>
                                        <p:strVal val="visible"/>
                                      </p:to>
                                    </p:set>
                                    <p:animEffect transition="in" filter="fade">
                                      <p:cBhvr>
                                        <p:cTn id="22" dur="500"/>
                                        <p:tgtEl>
                                          <p:spTgt spid="42">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2">
                                            <p:txEl>
                                              <p:pRg st="6" end="6"/>
                                            </p:txEl>
                                          </p:spTgt>
                                        </p:tgtEl>
                                        <p:attrNameLst>
                                          <p:attrName>style.visibility</p:attrName>
                                        </p:attrNameLst>
                                      </p:cBhvr>
                                      <p:to>
                                        <p:strVal val="visible"/>
                                      </p:to>
                                    </p:set>
                                    <p:animEffect transition="in" filter="fade">
                                      <p:cBhvr>
                                        <p:cTn id="25" dur="500"/>
                                        <p:tgtEl>
                                          <p:spTgt spid="42">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2">
                                            <p:txEl>
                                              <p:pRg st="7" end="7"/>
                                            </p:txEl>
                                          </p:spTgt>
                                        </p:tgtEl>
                                        <p:attrNameLst>
                                          <p:attrName>style.visibility</p:attrName>
                                        </p:attrNameLst>
                                      </p:cBhvr>
                                      <p:to>
                                        <p:strVal val="visible"/>
                                      </p:to>
                                    </p:set>
                                    <p:animEffect transition="in" filter="fade">
                                      <p:cBhvr>
                                        <p:cTn id="28" dur="500"/>
                                        <p:tgtEl>
                                          <p:spTgt spid="42">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animEffect transition="in" filter="fade">
                                      <p:cBhvr>
                                        <p:cTn id="31" dur="500"/>
                                        <p:tgtEl>
                                          <p:spTgt spid="4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xt + img (telefon pion) - 1 logo">
  <p:cSld name="txt + img (telefon pion) - 1 logo">
    <p:spTree>
      <p:nvGrpSpPr>
        <p:cNvPr id="1" name="Shape 43"/>
        <p:cNvGrpSpPr/>
        <p:nvPr/>
      </p:nvGrpSpPr>
      <p:grpSpPr>
        <a:xfrm>
          <a:off x="0" y="0"/>
          <a:ext cx="0" cy="0"/>
          <a:chOff x="0" y="0"/>
          <a:chExt cx="0" cy="0"/>
        </a:xfrm>
      </p:grpSpPr>
      <p:pic>
        <p:nvPicPr>
          <p:cNvPr id="44" name="Google Shape;44;p21"/>
          <p:cNvPicPr preferRelativeResize="0"/>
          <p:nvPr/>
        </p:nvPicPr>
        <p:blipFill rotWithShape="1">
          <a:blip r:embed="rId2">
            <a:alphaModFix/>
          </a:blip>
          <a:srcRect/>
          <a:stretch/>
        </p:blipFill>
        <p:spPr>
          <a:xfrm>
            <a:off x="6052618" y="907324"/>
            <a:ext cx="2378207" cy="3663723"/>
          </a:xfrm>
          <a:prstGeom prst="rect">
            <a:avLst/>
          </a:prstGeom>
          <a:noFill/>
          <a:ln>
            <a:noFill/>
          </a:ln>
        </p:spPr>
      </p:pic>
      <p:sp>
        <p:nvSpPr>
          <p:cNvPr id="45" name="Google Shape;45;p21"/>
          <p:cNvSpPr>
            <a:spLocks noGrp="1"/>
          </p:cNvSpPr>
          <p:nvPr>
            <p:ph type="pic" idx="2"/>
          </p:nvPr>
        </p:nvSpPr>
        <p:spPr>
          <a:xfrm>
            <a:off x="6533267" y="1484309"/>
            <a:ext cx="1448683" cy="2371411"/>
          </a:xfrm>
          <a:prstGeom prst="rect">
            <a:avLst/>
          </a:prstGeom>
          <a:noFill/>
          <a:ln>
            <a:noFill/>
          </a:ln>
        </p:spPr>
      </p:sp>
      <p:sp>
        <p:nvSpPr>
          <p:cNvPr id="46" name="Google Shape;46;p21"/>
          <p:cNvSpPr txBox="1">
            <a:spLocks noGrp="1"/>
          </p:cNvSpPr>
          <p:nvPr>
            <p:ph type="body" idx="1"/>
          </p:nvPr>
        </p:nvSpPr>
        <p:spPr>
          <a:xfrm>
            <a:off x="458263" y="1145258"/>
            <a:ext cx="5145480"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xEl>
                                              <p:pRg st="0" end="0"/>
                                            </p:txEl>
                                          </p:spTgt>
                                        </p:tgtEl>
                                        <p:attrNameLst>
                                          <p:attrName>style.visibility</p:attrName>
                                        </p:attrNameLst>
                                      </p:cBhvr>
                                      <p:to>
                                        <p:strVal val="visible"/>
                                      </p:to>
                                    </p:set>
                                    <p:animEffect transition="in" filter="fade">
                                      <p:cBhvr>
                                        <p:cTn id="7" dur="500"/>
                                        <p:tgtEl>
                                          <p:spTgt spid="4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6">
                                            <p:txEl>
                                              <p:pRg st="1" end="1"/>
                                            </p:txEl>
                                          </p:spTgt>
                                        </p:tgtEl>
                                        <p:attrNameLst>
                                          <p:attrName>style.visibility</p:attrName>
                                        </p:attrNameLst>
                                      </p:cBhvr>
                                      <p:to>
                                        <p:strVal val="visible"/>
                                      </p:to>
                                    </p:set>
                                    <p:animEffect transition="in" filter="fade">
                                      <p:cBhvr>
                                        <p:cTn id="10" dur="500"/>
                                        <p:tgtEl>
                                          <p:spTgt spid="4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6">
                                            <p:txEl>
                                              <p:pRg st="2" end="2"/>
                                            </p:txEl>
                                          </p:spTgt>
                                        </p:tgtEl>
                                        <p:attrNameLst>
                                          <p:attrName>style.visibility</p:attrName>
                                        </p:attrNameLst>
                                      </p:cBhvr>
                                      <p:to>
                                        <p:strVal val="visible"/>
                                      </p:to>
                                    </p:set>
                                    <p:animEffect transition="in" filter="fade">
                                      <p:cBhvr>
                                        <p:cTn id="13" dur="500"/>
                                        <p:tgtEl>
                                          <p:spTgt spid="4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xEl>
                                              <p:pRg st="3" end="3"/>
                                            </p:txEl>
                                          </p:spTgt>
                                        </p:tgtEl>
                                        <p:attrNameLst>
                                          <p:attrName>style.visibility</p:attrName>
                                        </p:attrNameLst>
                                      </p:cBhvr>
                                      <p:to>
                                        <p:strVal val="visible"/>
                                      </p:to>
                                    </p:set>
                                    <p:animEffect transition="in" filter="fade">
                                      <p:cBhvr>
                                        <p:cTn id="16" dur="500"/>
                                        <p:tgtEl>
                                          <p:spTgt spid="46">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46">
                                            <p:txEl>
                                              <p:pRg st="4" end="4"/>
                                            </p:txEl>
                                          </p:spTgt>
                                        </p:tgtEl>
                                        <p:attrNameLst>
                                          <p:attrName>style.visibility</p:attrName>
                                        </p:attrNameLst>
                                      </p:cBhvr>
                                      <p:to>
                                        <p:strVal val="visible"/>
                                      </p:to>
                                    </p:set>
                                    <p:animEffect transition="in" filter="fade">
                                      <p:cBhvr>
                                        <p:cTn id="19" dur="500"/>
                                        <p:tgtEl>
                                          <p:spTgt spid="46">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46">
                                            <p:txEl>
                                              <p:pRg st="5" end="5"/>
                                            </p:txEl>
                                          </p:spTgt>
                                        </p:tgtEl>
                                        <p:attrNameLst>
                                          <p:attrName>style.visibility</p:attrName>
                                        </p:attrNameLst>
                                      </p:cBhvr>
                                      <p:to>
                                        <p:strVal val="visible"/>
                                      </p:to>
                                    </p:set>
                                    <p:animEffect transition="in" filter="fade">
                                      <p:cBhvr>
                                        <p:cTn id="22" dur="500"/>
                                        <p:tgtEl>
                                          <p:spTgt spid="46">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46">
                                            <p:txEl>
                                              <p:pRg st="6" end="6"/>
                                            </p:txEl>
                                          </p:spTgt>
                                        </p:tgtEl>
                                        <p:attrNameLst>
                                          <p:attrName>style.visibility</p:attrName>
                                        </p:attrNameLst>
                                      </p:cBhvr>
                                      <p:to>
                                        <p:strVal val="visible"/>
                                      </p:to>
                                    </p:set>
                                    <p:animEffect transition="in" filter="fade">
                                      <p:cBhvr>
                                        <p:cTn id="25" dur="500"/>
                                        <p:tgtEl>
                                          <p:spTgt spid="46">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xEl>
                                              <p:pRg st="7" end="7"/>
                                            </p:txEl>
                                          </p:spTgt>
                                        </p:tgtEl>
                                        <p:attrNameLst>
                                          <p:attrName>style.visibility</p:attrName>
                                        </p:attrNameLst>
                                      </p:cBhvr>
                                      <p:to>
                                        <p:strVal val="visible"/>
                                      </p:to>
                                    </p:set>
                                    <p:animEffect transition="in" filter="fade">
                                      <p:cBhvr>
                                        <p:cTn id="28" dur="500"/>
                                        <p:tgtEl>
                                          <p:spTgt spid="46">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46">
                                            <p:txEl>
                                              <p:pRg st="8" end="8"/>
                                            </p:txEl>
                                          </p:spTgt>
                                        </p:tgtEl>
                                        <p:attrNameLst>
                                          <p:attrName>style.visibility</p:attrName>
                                        </p:attrNameLst>
                                      </p:cBhvr>
                                      <p:to>
                                        <p:strVal val="visible"/>
                                      </p:to>
                                    </p:set>
                                    <p:animEffect transition="in" filter="fade">
                                      <p:cBhvr>
                                        <p:cTn id="31" dur="500"/>
                                        <p:tgtEl>
                                          <p:spTgt spid="4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xt + img (telefon poziom) - 3 loga">
  <p:cSld name="txt + img (telefon poziom) - 3 loga">
    <p:spTree>
      <p:nvGrpSpPr>
        <p:cNvPr id="1" name="Shape 47"/>
        <p:cNvGrpSpPr/>
        <p:nvPr/>
      </p:nvGrpSpPr>
      <p:grpSpPr>
        <a:xfrm>
          <a:off x="0" y="0"/>
          <a:ext cx="0" cy="0"/>
          <a:chOff x="0" y="0"/>
          <a:chExt cx="0" cy="0"/>
        </a:xfrm>
      </p:grpSpPr>
      <p:pic>
        <p:nvPicPr>
          <p:cNvPr id="48" name="Google Shape;48;p22"/>
          <p:cNvPicPr preferRelativeResize="0"/>
          <p:nvPr/>
        </p:nvPicPr>
        <p:blipFill rotWithShape="1">
          <a:blip r:embed="rId2">
            <a:alphaModFix/>
          </a:blip>
          <a:srcRect/>
          <a:stretch/>
        </p:blipFill>
        <p:spPr>
          <a:xfrm>
            <a:off x="4554322" y="1484969"/>
            <a:ext cx="4279365" cy="2717460"/>
          </a:xfrm>
          <a:prstGeom prst="rect">
            <a:avLst/>
          </a:prstGeom>
          <a:noFill/>
          <a:ln>
            <a:noFill/>
          </a:ln>
        </p:spPr>
      </p:pic>
      <p:sp>
        <p:nvSpPr>
          <p:cNvPr id="49" name="Google Shape;49;p22"/>
          <p:cNvSpPr>
            <a:spLocks noGrp="1"/>
          </p:cNvSpPr>
          <p:nvPr>
            <p:ph type="pic" idx="2"/>
          </p:nvPr>
        </p:nvSpPr>
        <p:spPr>
          <a:xfrm>
            <a:off x="5221704" y="1758488"/>
            <a:ext cx="2824022" cy="1725177"/>
          </a:xfrm>
          <a:prstGeom prst="rect">
            <a:avLst/>
          </a:prstGeom>
          <a:noFill/>
          <a:ln>
            <a:noFill/>
          </a:ln>
        </p:spPr>
      </p:sp>
      <p:sp>
        <p:nvSpPr>
          <p:cNvPr id="50" name="Google Shape;50;p22"/>
          <p:cNvSpPr txBox="1">
            <a:spLocks noGrp="1"/>
          </p:cNvSpPr>
          <p:nvPr>
            <p:ph type="body" idx="1"/>
          </p:nvPr>
        </p:nvSpPr>
        <p:spPr>
          <a:xfrm>
            <a:off x="458263" y="1145258"/>
            <a:ext cx="3824177"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animEffect transition="in" filter="fade">
                                      <p:cBhvr>
                                        <p:cTn id="7" dur="500"/>
                                        <p:tgtEl>
                                          <p:spTgt spid="5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0">
                                            <p:txEl>
                                              <p:pRg st="1" end="1"/>
                                            </p:txEl>
                                          </p:spTgt>
                                        </p:tgtEl>
                                        <p:attrNameLst>
                                          <p:attrName>style.visibility</p:attrName>
                                        </p:attrNameLst>
                                      </p:cBhvr>
                                      <p:to>
                                        <p:strVal val="visible"/>
                                      </p:to>
                                    </p:set>
                                    <p:animEffect transition="in" filter="fade">
                                      <p:cBhvr>
                                        <p:cTn id="10" dur="500"/>
                                        <p:tgtEl>
                                          <p:spTgt spid="50">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50">
                                            <p:txEl>
                                              <p:pRg st="2" end="2"/>
                                            </p:txEl>
                                          </p:spTgt>
                                        </p:tgtEl>
                                        <p:attrNameLst>
                                          <p:attrName>style.visibility</p:attrName>
                                        </p:attrNameLst>
                                      </p:cBhvr>
                                      <p:to>
                                        <p:strVal val="visible"/>
                                      </p:to>
                                    </p:set>
                                    <p:animEffect transition="in" filter="fade">
                                      <p:cBhvr>
                                        <p:cTn id="13" dur="500"/>
                                        <p:tgtEl>
                                          <p:spTgt spid="50">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50">
                                            <p:txEl>
                                              <p:pRg st="3" end="3"/>
                                            </p:txEl>
                                          </p:spTgt>
                                        </p:tgtEl>
                                        <p:attrNameLst>
                                          <p:attrName>style.visibility</p:attrName>
                                        </p:attrNameLst>
                                      </p:cBhvr>
                                      <p:to>
                                        <p:strVal val="visible"/>
                                      </p:to>
                                    </p:set>
                                    <p:animEffect transition="in" filter="fade">
                                      <p:cBhvr>
                                        <p:cTn id="16" dur="500"/>
                                        <p:tgtEl>
                                          <p:spTgt spid="50">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xEl>
                                              <p:pRg st="4" end="4"/>
                                            </p:txEl>
                                          </p:spTgt>
                                        </p:tgtEl>
                                        <p:attrNameLst>
                                          <p:attrName>style.visibility</p:attrName>
                                        </p:attrNameLst>
                                      </p:cBhvr>
                                      <p:to>
                                        <p:strVal val="visible"/>
                                      </p:to>
                                    </p:set>
                                    <p:animEffect transition="in" filter="fade">
                                      <p:cBhvr>
                                        <p:cTn id="19" dur="500"/>
                                        <p:tgtEl>
                                          <p:spTgt spid="50">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0">
                                            <p:txEl>
                                              <p:pRg st="5" end="5"/>
                                            </p:txEl>
                                          </p:spTgt>
                                        </p:tgtEl>
                                        <p:attrNameLst>
                                          <p:attrName>style.visibility</p:attrName>
                                        </p:attrNameLst>
                                      </p:cBhvr>
                                      <p:to>
                                        <p:strVal val="visible"/>
                                      </p:to>
                                    </p:set>
                                    <p:animEffect transition="in" filter="fade">
                                      <p:cBhvr>
                                        <p:cTn id="22" dur="500"/>
                                        <p:tgtEl>
                                          <p:spTgt spid="50">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xEl>
                                              <p:pRg st="6" end="6"/>
                                            </p:txEl>
                                          </p:spTgt>
                                        </p:tgtEl>
                                        <p:attrNameLst>
                                          <p:attrName>style.visibility</p:attrName>
                                        </p:attrNameLst>
                                      </p:cBhvr>
                                      <p:to>
                                        <p:strVal val="visible"/>
                                      </p:to>
                                    </p:set>
                                    <p:animEffect transition="in" filter="fade">
                                      <p:cBhvr>
                                        <p:cTn id="25" dur="500"/>
                                        <p:tgtEl>
                                          <p:spTgt spid="50">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0">
                                            <p:txEl>
                                              <p:pRg st="7" end="7"/>
                                            </p:txEl>
                                          </p:spTgt>
                                        </p:tgtEl>
                                        <p:attrNameLst>
                                          <p:attrName>style.visibility</p:attrName>
                                        </p:attrNameLst>
                                      </p:cBhvr>
                                      <p:to>
                                        <p:strVal val="visible"/>
                                      </p:to>
                                    </p:set>
                                    <p:animEffect transition="in" filter="fade">
                                      <p:cBhvr>
                                        <p:cTn id="28" dur="500"/>
                                        <p:tgtEl>
                                          <p:spTgt spid="50">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0">
                                            <p:txEl>
                                              <p:pRg st="8" end="8"/>
                                            </p:txEl>
                                          </p:spTgt>
                                        </p:tgtEl>
                                        <p:attrNameLst>
                                          <p:attrName>style.visibility</p:attrName>
                                        </p:attrNameLst>
                                      </p:cBhvr>
                                      <p:to>
                                        <p:strVal val="visible"/>
                                      </p:to>
                                    </p:set>
                                    <p:animEffect transition="in" filter="fade">
                                      <p:cBhvr>
                                        <p:cTn id="31" dur="500"/>
                                        <p:tgtEl>
                                          <p:spTgt spid="50">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koniec - ang">
  <p:cSld name="koniec - ang">
    <p:spTree>
      <p:nvGrpSpPr>
        <p:cNvPr id="1" name="Shape 51"/>
        <p:cNvGrpSpPr/>
        <p:nvPr/>
      </p:nvGrpSpPr>
      <p:grpSpPr>
        <a:xfrm>
          <a:off x="0" y="0"/>
          <a:ext cx="0" cy="0"/>
          <a:chOff x="0" y="0"/>
          <a:chExt cx="0" cy="0"/>
        </a:xfrm>
      </p:grpSpPr>
    </p:spTree>
  </p:cSld>
  <p:clrMapOvr>
    <a:masterClrMapping/>
  </p:clrMapOvr>
  <p:transition spd="slow">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Full Background">
  <p:cSld name="Full Background">
    <p:spTree>
      <p:nvGrpSpPr>
        <p:cNvPr id="1" name="Shape 52"/>
        <p:cNvGrpSpPr/>
        <p:nvPr/>
      </p:nvGrpSpPr>
      <p:grpSpPr>
        <a:xfrm>
          <a:off x="0" y="0"/>
          <a:ext cx="0" cy="0"/>
          <a:chOff x="0" y="0"/>
          <a:chExt cx="0" cy="0"/>
        </a:xfrm>
      </p:grpSpPr>
      <p:sp>
        <p:nvSpPr>
          <p:cNvPr id="53" name="Google Shape;53;p24"/>
          <p:cNvSpPr/>
          <p:nvPr/>
        </p:nvSpPr>
        <p:spPr>
          <a:xfrm>
            <a:off x="0" y="0"/>
            <a:ext cx="9144000" cy="5143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Lato"/>
              <a:ea typeface="Lato"/>
              <a:cs typeface="Lato"/>
              <a:sym typeface="Lato"/>
            </a:endParaRPr>
          </a:p>
        </p:txBody>
      </p:sp>
    </p:spTree>
  </p:cSld>
  <p:clrMapOvr>
    <a:masterClrMapping/>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ytuł - ang">
  <p:cSld name="tytuł - ang">
    <p:spTree>
      <p:nvGrpSpPr>
        <p:cNvPr id="1" name="Shape 60"/>
        <p:cNvGrpSpPr/>
        <p:nvPr/>
      </p:nvGrpSpPr>
      <p:grpSpPr>
        <a:xfrm>
          <a:off x="0" y="0"/>
          <a:ext cx="0" cy="0"/>
          <a:chOff x="0" y="0"/>
          <a:chExt cx="0" cy="0"/>
        </a:xfrm>
      </p:grpSpPr>
      <p:sp>
        <p:nvSpPr>
          <p:cNvPr id="61" name="Google Shape;61;ga1c4b3b022_2_10"/>
          <p:cNvSpPr txBox="1">
            <a:spLocks noGrp="1"/>
          </p:cNvSpPr>
          <p:nvPr>
            <p:ph type="title"/>
          </p:nvPr>
        </p:nvSpPr>
        <p:spPr>
          <a:xfrm>
            <a:off x="430530" y="998538"/>
            <a:ext cx="7886700" cy="9937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Roboto"/>
              <a:buNone/>
              <a:defRPr sz="33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slow">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Break Page">
  <p:cSld name="Section Break Page">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_Full Background" type="blank">
  <p:cSld name="BLANK">
    <p:spTree>
      <p:nvGrpSpPr>
        <p:cNvPr id="1" name="Shape 63"/>
        <p:cNvGrpSpPr/>
        <p:nvPr/>
      </p:nvGrpSpPr>
      <p:grpSpPr>
        <a:xfrm>
          <a:off x="0" y="0"/>
          <a:ext cx="0" cy="0"/>
          <a:chOff x="0" y="0"/>
          <a:chExt cx="0" cy="0"/>
        </a:xfrm>
      </p:grpSpPr>
      <p:sp>
        <p:nvSpPr>
          <p:cNvPr id="64" name="Google Shape;64;p31"/>
          <p:cNvSpPr/>
          <p:nvPr/>
        </p:nvSpPr>
        <p:spPr>
          <a:xfrm>
            <a:off x="0" y="0"/>
            <a:ext cx="9144000" cy="51435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koniec - pl">
  <p:cSld name="koniec - pl">
    <p:spTree>
      <p:nvGrpSpPr>
        <p:cNvPr id="1" name="Shape 1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ytuł">
  <p:cSld name="tytuł">
    <p:spTree>
      <p:nvGrpSpPr>
        <p:cNvPr id="1" name="Shape 65"/>
        <p:cNvGrpSpPr/>
        <p:nvPr/>
      </p:nvGrpSpPr>
      <p:grpSpPr>
        <a:xfrm>
          <a:off x="0" y="0"/>
          <a:ext cx="0" cy="0"/>
          <a:chOff x="0" y="0"/>
          <a:chExt cx="0" cy="0"/>
        </a:xfrm>
      </p:grpSpPr>
      <p:sp>
        <p:nvSpPr>
          <p:cNvPr id="66" name="Google Shape;66;ga1c4b3b022_2_6"/>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350"/>
              <a:buFont typeface="Lato"/>
              <a:buNone/>
            </a:pPr>
            <a:endParaRPr sz="1350" b="0" i="0" u="none" strike="noStrike" cap="none">
              <a:solidFill>
                <a:schemeClr val="lt1"/>
              </a:solidFill>
              <a:latin typeface="Calibri"/>
              <a:ea typeface="Calibri"/>
              <a:cs typeface="Calibri"/>
              <a:sym typeface="Calibri"/>
            </a:endParaRPr>
          </a:p>
        </p:txBody>
      </p:sp>
    </p:spTree>
  </p:cSld>
  <p:clrMapOvr>
    <a:masterClrMapping/>
  </p:clrMapOvr>
  <p:transition spd="slow">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koniec - pl">
  <p:cSld name="koniec - pl">
    <p:spTree>
      <p:nvGrpSpPr>
        <p:cNvPr id="1" name="Shape 6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ytuł - ang - logo klienta">
  <p:cSld name="tytuł - ang - logo klienta">
    <p:spTree>
      <p:nvGrpSpPr>
        <p:cNvPr id="1" name="Shape 68"/>
        <p:cNvGrpSpPr/>
        <p:nvPr/>
      </p:nvGrpSpPr>
      <p:grpSpPr>
        <a:xfrm>
          <a:off x="0" y="0"/>
          <a:ext cx="0" cy="0"/>
          <a:chOff x="0" y="0"/>
          <a:chExt cx="0" cy="0"/>
        </a:xfrm>
      </p:grpSpPr>
    </p:spTree>
  </p:cSld>
  <p:clrMapOvr>
    <a:masterClrMapping/>
  </p:clrMapOvr>
  <p:transition spd="slow">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ytuł - pl">
  <p:cSld name="tytuł - pl">
    <p:spTree>
      <p:nvGrpSpPr>
        <p:cNvPr id="1" name="Shape 6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ytuł - pl - logo klienta">
  <p:cSld name="tytuł - pl - logo klienta">
    <p:spTree>
      <p:nvGrpSpPr>
        <p:cNvPr id="1" name="Shape 70"/>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Page">
  <p:cSld name="txt - ang">
    <p:spTree>
      <p:nvGrpSpPr>
        <p:cNvPr id="1" name="Shape 71"/>
        <p:cNvGrpSpPr/>
        <p:nvPr/>
      </p:nvGrpSpPr>
      <p:grpSpPr>
        <a:xfrm>
          <a:off x="0" y="0"/>
          <a:ext cx="0" cy="0"/>
          <a:chOff x="0" y="0"/>
          <a:chExt cx="0" cy="0"/>
        </a:xfrm>
      </p:grpSpPr>
    </p:spTree>
  </p:cSld>
  <p:clrMapOvr>
    <a:masterClrMapping/>
  </p:clrMapOvr>
  <p:transition spd="slow">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xt + img (monitor) - 3 loga">
  <p:cSld name="txt + img (monitor) - 3 loga">
    <p:spTree>
      <p:nvGrpSpPr>
        <p:cNvPr id="1" name="Shape 72"/>
        <p:cNvGrpSpPr/>
        <p:nvPr/>
      </p:nvGrpSpPr>
      <p:grpSpPr>
        <a:xfrm>
          <a:off x="0" y="0"/>
          <a:ext cx="0" cy="0"/>
          <a:chOff x="0" y="0"/>
          <a:chExt cx="0" cy="0"/>
        </a:xfrm>
      </p:grpSpPr>
      <p:pic>
        <p:nvPicPr>
          <p:cNvPr id="73" name="Google Shape;73;ga1c4b3b022_2_19"/>
          <p:cNvPicPr preferRelativeResize="0"/>
          <p:nvPr/>
        </p:nvPicPr>
        <p:blipFill rotWithShape="1">
          <a:blip r:embed="rId2">
            <a:alphaModFix/>
          </a:blip>
          <a:srcRect/>
          <a:stretch/>
        </p:blipFill>
        <p:spPr>
          <a:xfrm>
            <a:off x="4678281" y="1116082"/>
            <a:ext cx="4031964" cy="3807966"/>
          </a:xfrm>
          <a:prstGeom prst="rect">
            <a:avLst/>
          </a:prstGeom>
          <a:noFill/>
          <a:ln>
            <a:noFill/>
          </a:ln>
        </p:spPr>
      </p:pic>
      <p:sp>
        <p:nvSpPr>
          <p:cNvPr id="74" name="Google Shape;74;ga1c4b3b022_2_19"/>
          <p:cNvSpPr txBox="1">
            <a:spLocks noGrp="1"/>
          </p:cNvSpPr>
          <p:nvPr>
            <p:ph type="body" idx="1"/>
          </p:nvPr>
        </p:nvSpPr>
        <p:spPr>
          <a:xfrm>
            <a:off x="458263" y="1145258"/>
            <a:ext cx="3786264"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
        <p:nvSpPr>
          <p:cNvPr id="75" name="Google Shape;75;ga1c4b3b022_2_19"/>
          <p:cNvSpPr>
            <a:spLocks noGrp="1"/>
          </p:cNvSpPr>
          <p:nvPr>
            <p:ph type="pic" idx="2"/>
          </p:nvPr>
        </p:nvSpPr>
        <p:spPr>
          <a:xfrm>
            <a:off x="4842933" y="1250245"/>
            <a:ext cx="3694398" cy="2131864"/>
          </a:xfrm>
          <a:prstGeom prst="rect">
            <a:avLst/>
          </a:prstGeom>
          <a:noFill/>
          <a:ln>
            <a:noFill/>
          </a:ln>
        </p:spPr>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
                                            <p:txEl>
                                              <p:pRg st="0" end="0"/>
                                            </p:txEl>
                                          </p:spTgt>
                                        </p:tgtEl>
                                        <p:attrNameLst>
                                          <p:attrName>style.visibility</p:attrName>
                                        </p:attrNameLst>
                                      </p:cBhvr>
                                      <p:to>
                                        <p:strVal val="visible"/>
                                      </p:to>
                                    </p:set>
                                    <p:animEffect transition="in" filter="fade">
                                      <p:cBhvr>
                                        <p:cTn id="7" dur="500"/>
                                        <p:tgtEl>
                                          <p:spTgt spid="7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4">
                                            <p:txEl>
                                              <p:pRg st="1" end="1"/>
                                            </p:txEl>
                                          </p:spTgt>
                                        </p:tgtEl>
                                        <p:attrNameLst>
                                          <p:attrName>style.visibility</p:attrName>
                                        </p:attrNameLst>
                                      </p:cBhvr>
                                      <p:to>
                                        <p:strVal val="visible"/>
                                      </p:to>
                                    </p:set>
                                    <p:animEffect transition="in" filter="fade">
                                      <p:cBhvr>
                                        <p:cTn id="10" dur="500"/>
                                        <p:tgtEl>
                                          <p:spTgt spid="7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4">
                                            <p:txEl>
                                              <p:pRg st="2" end="2"/>
                                            </p:txEl>
                                          </p:spTgt>
                                        </p:tgtEl>
                                        <p:attrNameLst>
                                          <p:attrName>style.visibility</p:attrName>
                                        </p:attrNameLst>
                                      </p:cBhvr>
                                      <p:to>
                                        <p:strVal val="visible"/>
                                      </p:to>
                                    </p:set>
                                    <p:animEffect transition="in" filter="fade">
                                      <p:cBhvr>
                                        <p:cTn id="13" dur="500"/>
                                        <p:tgtEl>
                                          <p:spTgt spid="7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4">
                                            <p:txEl>
                                              <p:pRg st="3" end="3"/>
                                            </p:txEl>
                                          </p:spTgt>
                                        </p:tgtEl>
                                        <p:attrNameLst>
                                          <p:attrName>style.visibility</p:attrName>
                                        </p:attrNameLst>
                                      </p:cBhvr>
                                      <p:to>
                                        <p:strVal val="visible"/>
                                      </p:to>
                                    </p:set>
                                    <p:animEffect transition="in" filter="fade">
                                      <p:cBhvr>
                                        <p:cTn id="16" dur="500"/>
                                        <p:tgtEl>
                                          <p:spTgt spid="74">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4">
                                            <p:txEl>
                                              <p:pRg st="4" end="4"/>
                                            </p:txEl>
                                          </p:spTgt>
                                        </p:tgtEl>
                                        <p:attrNameLst>
                                          <p:attrName>style.visibility</p:attrName>
                                        </p:attrNameLst>
                                      </p:cBhvr>
                                      <p:to>
                                        <p:strVal val="visible"/>
                                      </p:to>
                                    </p:set>
                                    <p:animEffect transition="in" filter="fade">
                                      <p:cBhvr>
                                        <p:cTn id="19" dur="500"/>
                                        <p:tgtEl>
                                          <p:spTgt spid="74">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4">
                                            <p:txEl>
                                              <p:pRg st="5" end="5"/>
                                            </p:txEl>
                                          </p:spTgt>
                                        </p:tgtEl>
                                        <p:attrNameLst>
                                          <p:attrName>style.visibility</p:attrName>
                                        </p:attrNameLst>
                                      </p:cBhvr>
                                      <p:to>
                                        <p:strVal val="visible"/>
                                      </p:to>
                                    </p:set>
                                    <p:animEffect transition="in" filter="fade">
                                      <p:cBhvr>
                                        <p:cTn id="22" dur="500"/>
                                        <p:tgtEl>
                                          <p:spTgt spid="74">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4">
                                            <p:txEl>
                                              <p:pRg st="6" end="6"/>
                                            </p:txEl>
                                          </p:spTgt>
                                        </p:tgtEl>
                                        <p:attrNameLst>
                                          <p:attrName>style.visibility</p:attrName>
                                        </p:attrNameLst>
                                      </p:cBhvr>
                                      <p:to>
                                        <p:strVal val="visible"/>
                                      </p:to>
                                    </p:set>
                                    <p:animEffect transition="in" filter="fade">
                                      <p:cBhvr>
                                        <p:cTn id="25" dur="500"/>
                                        <p:tgtEl>
                                          <p:spTgt spid="74">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4">
                                            <p:txEl>
                                              <p:pRg st="7" end="7"/>
                                            </p:txEl>
                                          </p:spTgt>
                                        </p:tgtEl>
                                        <p:attrNameLst>
                                          <p:attrName>style.visibility</p:attrName>
                                        </p:attrNameLst>
                                      </p:cBhvr>
                                      <p:to>
                                        <p:strVal val="visible"/>
                                      </p:to>
                                    </p:set>
                                    <p:animEffect transition="in" filter="fade">
                                      <p:cBhvr>
                                        <p:cTn id="28" dur="500"/>
                                        <p:tgtEl>
                                          <p:spTgt spid="74">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4">
                                            <p:txEl>
                                              <p:pRg st="8" end="8"/>
                                            </p:txEl>
                                          </p:spTgt>
                                        </p:tgtEl>
                                        <p:attrNameLst>
                                          <p:attrName>style.visibility</p:attrName>
                                        </p:attrNameLst>
                                      </p:cBhvr>
                                      <p:to>
                                        <p:strVal val="visible"/>
                                      </p:to>
                                    </p:set>
                                    <p:animEffect transition="in" filter="fade">
                                      <p:cBhvr>
                                        <p:cTn id="31" dur="500"/>
                                        <p:tgtEl>
                                          <p:spTgt spid="7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xt + img (laptop) - 3 loga">
  <p:cSld name="txt + img (laptop) - 3 loga">
    <p:spTree>
      <p:nvGrpSpPr>
        <p:cNvPr id="1" name="Shape 76"/>
        <p:cNvGrpSpPr/>
        <p:nvPr/>
      </p:nvGrpSpPr>
      <p:grpSpPr>
        <a:xfrm>
          <a:off x="0" y="0"/>
          <a:ext cx="0" cy="0"/>
          <a:chOff x="0" y="0"/>
          <a:chExt cx="0" cy="0"/>
        </a:xfrm>
      </p:grpSpPr>
      <p:pic>
        <p:nvPicPr>
          <p:cNvPr id="77" name="Google Shape;77;ga1c4b3b022_2_23"/>
          <p:cNvPicPr preferRelativeResize="0"/>
          <p:nvPr/>
        </p:nvPicPr>
        <p:blipFill rotWithShape="1">
          <a:blip r:embed="rId2">
            <a:alphaModFix/>
          </a:blip>
          <a:srcRect/>
          <a:stretch/>
        </p:blipFill>
        <p:spPr>
          <a:xfrm>
            <a:off x="4021019" y="1097941"/>
            <a:ext cx="5082054" cy="3042959"/>
          </a:xfrm>
          <a:prstGeom prst="rect">
            <a:avLst/>
          </a:prstGeom>
          <a:noFill/>
          <a:ln>
            <a:noFill/>
          </a:ln>
        </p:spPr>
      </p:pic>
      <p:sp>
        <p:nvSpPr>
          <p:cNvPr id="78" name="Google Shape;78;ga1c4b3b022_2_23"/>
          <p:cNvSpPr>
            <a:spLocks noGrp="1"/>
          </p:cNvSpPr>
          <p:nvPr>
            <p:ph type="pic" idx="2"/>
          </p:nvPr>
        </p:nvSpPr>
        <p:spPr>
          <a:xfrm>
            <a:off x="4864768" y="1366974"/>
            <a:ext cx="3364832" cy="2133599"/>
          </a:xfrm>
          <a:prstGeom prst="rect">
            <a:avLst/>
          </a:prstGeom>
          <a:noFill/>
          <a:ln>
            <a:noFill/>
          </a:ln>
        </p:spPr>
      </p:sp>
      <p:sp>
        <p:nvSpPr>
          <p:cNvPr id="79" name="Google Shape;79;ga1c4b3b022_2_23"/>
          <p:cNvSpPr txBox="1">
            <a:spLocks noGrp="1"/>
          </p:cNvSpPr>
          <p:nvPr>
            <p:ph type="body" idx="1"/>
          </p:nvPr>
        </p:nvSpPr>
        <p:spPr>
          <a:xfrm>
            <a:off x="458263" y="1145258"/>
            <a:ext cx="3786264"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xEl>
                                              <p:pRg st="0" end="0"/>
                                            </p:txEl>
                                          </p:spTgt>
                                        </p:tgtEl>
                                        <p:attrNameLst>
                                          <p:attrName>style.visibility</p:attrName>
                                        </p:attrNameLst>
                                      </p:cBhvr>
                                      <p:to>
                                        <p:strVal val="visible"/>
                                      </p:to>
                                    </p:set>
                                    <p:animEffect transition="in" filter="fade">
                                      <p:cBhvr>
                                        <p:cTn id="7" dur="500"/>
                                        <p:tgtEl>
                                          <p:spTgt spid="7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9">
                                            <p:txEl>
                                              <p:pRg st="1" end="1"/>
                                            </p:txEl>
                                          </p:spTgt>
                                        </p:tgtEl>
                                        <p:attrNameLst>
                                          <p:attrName>style.visibility</p:attrName>
                                        </p:attrNameLst>
                                      </p:cBhvr>
                                      <p:to>
                                        <p:strVal val="visible"/>
                                      </p:to>
                                    </p:set>
                                    <p:animEffect transition="in" filter="fade">
                                      <p:cBhvr>
                                        <p:cTn id="10" dur="500"/>
                                        <p:tgtEl>
                                          <p:spTgt spid="7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9">
                                            <p:txEl>
                                              <p:pRg st="2" end="2"/>
                                            </p:txEl>
                                          </p:spTgt>
                                        </p:tgtEl>
                                        <p:attrNameLst>
                                          <p:attrName>style.visibility</p:attrName>
                                        </p:attrNameLst>
                                      </p:cBhvr>
                                      <p:to>
                                        <p:strVal val="visible"/>
                                      </p:to>
                                    </p:set>
                                    <p:animEffect transition="in" filter="fade">
                                      <p:cBhvr>
                                        <p:cTn id="13" dur="500"/>
                                        <p:tgtEl>
                                          <p:spTgt spid="7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9">
                                            <p:txEl>
                                              <p:pRg st="3" end="3"/>
                                            </p:txEl>
                                          </p:spTgt>
                                        </p:tgtEl>
                                        <p:attrNameLst>
                                          <p:attrName>style.visibility</p:attrName>
                                        </p:attrNameLst>
                                      </p:cBhvr>
                                      <p:to>
                                        <p:strVal val="visible"/>
                                      </p:to>
                                    </p:set>
                                    <p:animEffect transition="in" filter="fade">
                                      <p:cBhvr>
                                        <p:cTn id="16" dur="500"/>
                                        <p:tgtEl>
                                          <p:spTgt spid="7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9">
                                            <p:txEl>
                                              <p:pRg st="4" end="4"/>
                                            </p:txEl>
                                          </p:spTgt>
                                        </p:tgtEl>
                                        <p:attrNameLst>
                                          <p:attrName>style.visibility</p:attrName>
                                        </p:attrNameLst>
                                      </p:cBhvr>
                                      <p:to>
                                        <p:strVal val="visible"/>
                                      </p:to>
                                    </p:set>
                                    <p:animEffect transition="in" filter="fade">
                                      <p:cBhvr>
                                        <p:cTn id="19" dur="500"/>
                                        <p:tgtEl>
                                          <p:spTgt spid="7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9">
                                            <p:txEl>
                                              <p:pRg st="5" end="5"/>
                                            </p:txEl>
                                          </p:spTgt>
                                        </p:tgtEl>
                                        <p:attrNameLst>
                                          <p:attrName>style.visibility</p:attrName>
                                        </p:attrNameLst>
                                      </p:cBhvr>
                                      <p:to>
                                        <p:strVal val="visible"/>
                                      </p:to>
                                    </p:set>
                                    <p:animEffect transition="in" filter="fade">
                                      <p:cBhvr>
                                        <p:cTn id="22" dur="500"/>
                                        <p:tgtEl>
                                          <p:spTgt spid="7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9">
                                            <p:txEl>
                                              <p:pRg st="6" end="6"/>
                                            </p:txEl>
                                          </p:spTgt>
                                        </p:tgtEl>
                                        <p:attrNameLst>
                                          <p:attrName>style.visibility</p:attrName>
                                        </p:attrNameLst>
                                      </p:cBhvr>
                                      <p:to>
                                        <p:strVal val="visible"/>
                                      </p:to>
                                    </p:set>
                                    <p:animEffect transition="in" filter="fade">
                                      <p:cBhvr>
                                        <p:cTn id="25" dur="500"/>
                                        <p:tgtEl>
                                          <p:spTgt spid="79">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9">
                                            <p:txEl>
                                              <p:pRg st="7" end="7"/>
                                            </p:txEl>
                                          </p:spTgt>
                                        </p:tgtEl>
                                        <p:attrNameLst>
                                          <p:attrName>style.visibility</p:attrName>
                                        </p:attrNameLst>
                                      </p:cBhvr>
                                      <p:to>
                                        <p:strVal val="visible"/>
                                      </p:to>
                                    </p:set>
                                    <p:animEffect transition="in" filter="fade">
                                      <p:cBhvr>
                                        <p:cTn id="28" dur="500"/>
                                        <p:tgtEl>
                                          <p:spTgt spid="79">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79">
                                            <p:txEl>
                                              <p:pRg st="8" end="8"/>
                                            </p:txEl>
                                          </p:spTgt>
                                        </p:tgtEl>
                                        <p:attrNameLst>
                                          <p:attrName>style.visibility</p:attrName>
                                        </p:attrNameLst>
                                      </p:cBhvr>
                                      <p:to>
                                        <p:strVal val="visible"/>
                                      </p:to>
                                    </p:set>
                                    <p:animEffect transition="in" filter="fade">
                                      <p:cBhvr>
                                        <p:cTn id="31" dur="500"/>
                                        <p:tgtEl>
                                          <p:spTgt spid="7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xt + img (tablet pion) - 1 logo">
  <p:cSld name="txt + img (tablet pion) - 1 logo">
    <p:spTree>
      <p:nvGrpSpPr>
        <p:cNvPr id="1" name="Shape 80"/>
        <p:cNvGrpSpPr/>
        <p:nvPr/>
      </p:nvGrpSpPr>
      <p:grpSpPr>
        <a:xfrm>
          <a:off x="0" y="0"/>
          <a:ext cx="0" cy="0"/>
          <a:chOff x="0" y="0"/>
          <a:chExt cx="0" cy="0"/>
        </a:xfrm>
      </p:grpSpPr>
      <p:sp>
        <p:nvSpPr>
          <p:cNvPr id="81" name="Google Shape;81;ga1c4b3b022_2_27"/>
          <p:cNvSpPr txBox="1">
            <a:spLocks noGrp="1"/>
          </p:cNvSpPr>
          <p:nvPr>
            <p:ph type="body" idx="1"/>
          </p:nvPr>
        </p:nvSpPr>
        <p:spPr>
          <a:xfrm>
            <a:off x="458263" y="1145258"/>
            <a:ext cx="4617830"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pic>
        <p:nvPicPr>
          <p:cNvPr id="82" name="Google Shape;82;ga1c4b3b022_2_27"/>
          <p:cNvPicPr preferRelativeResize="0"/>
          <p:nvPr/>
        </p:nvPicPr>
        <p:blipFill rotWithShape="1">
          <a:blip r:embed="rId2">
            <a:alphaModFix/>
          </a:blip>
          <a:srcRect/>
          <a:stretch/>
        </p:blipFill>
        <p:spPr>
          <a:xfrm>
            <a:off x="5702245" y="907324"/>
            <a:ext cx="3012340" cy="3698697"/>
          </a:xfrm>
          <a:prstGeom prst="rect">
            <a:avLst/>
          </a:prstGeom>
          <a:noFill/>
          <a:ln>
            <a:noFill/>
          </a:ln>
        </p:spPr>
      </p:pic>
      <p:sp>
        <p:nvSpPr>
          <p:cNvPr id="83" name="Google Shape;83;ga1c4b3b022_2_27"/>
          <p:cNvSpPr>
            <a:spLocks noGrp="1"/>
          </p:cNvSpPr>
          <p:nvPr>
            <p:ph type="pic" idx="2"/>
          </p:nvPr>
        </p:nvSpPr>
        <p:spPr>
          <a:xfrm>
            <a:off x="6150429" y="1186543"/>
            <a:ext cx="2185307" cy="2792099"/>
          </a:xfrm>
          <a:prstGeom prst="rect">
            <a:avLst/>
          </a:prstGeom>
          <a:noFill/>
          <a:ln>
            <a:noFill/>
          </a:ln>
        </p:spPr>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
                                            <p:txEl>
                                              <p:pRg st="0" end="0"/>
                                            </p:txEl>
                                          </p:spTgt>
                                        </p:tgtEl>
                                        <p:attrNameLst>
                                          <p:attrName>style.visibility</p:attrName>
                                        </p:attrNameLst>
                                      </p:cBhvr>
                                      <p:to>
                                        <p:strVal val="visible"/>
                                      </p:to>
                                    </p:set>
                                    <p:animEffect transition="in" filter="fade">
                                      <p:cBhvr>
                                        <p:cTn id="7" dur="500"/>
                                        <p:tgtEl>
                                          <p:spTgt spid="8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1">
                                            <p:txEl>
                                              <p:pRg st="1" end="1"/>
                                            </p:txEl>
                                          </p:spTgt>
                                        </p:tgtEl>
                                        <p:attrNameLst>
                                          <p:attrName>style.visibility</p:attrName>
                                        </p:attrNameLst>
                                      </p:cBhvr>
                                      <p:to>
                                        <p:strVal val="visible"/>
                                      </p:to>
                                    </p:set>
                                    <p:animEffect transition="in" filter="fade">
                                      <p:cBhvr>
                                        <p:cTn id="10" dur="500"/>
                                        <p:tgtEl>
                                          <p:spTgt spid="8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1">
                                            <p:txEl>
                                              <p:pRg st="2" end="2"/>
                                            </p:txEl>
                                          </p:spTgt>
                                        </p:tgtEl>
                                        <p:attrNameLst>
                                          <p:attrName>style.visibility</p:attrName>
                                        </p:attrNameLst>
                                      </p:cBhvr>
                                      <p:to>
                                        <p:strVal val="visible"/>
                                      </p:to>
                                    </p:set>
                                    <p:animEffect transition="in" filter="fade">
                                      <p:cBhvr>
                                        <p:cTn id="13" dur="500"/>
                                        <p:tgtEl>
                                          <p:spTgt spid="8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1">
                                            <p:txEl>
                                              <p:pRg st="3" end="3"/>
                                            </p:txEl>
                                          </p:spTgt>
                                        </p:tgtEl>
                                        <p:attrNameLst>
                                          <p:attrName>style.visibility</p:attrName>
                                        </p:attrNameLst>
                                      </p:cBhvr>
                                      <p:to>
                                        <p:strVal val="visible"/>
                                      </p:to>
                                    </p:set>
                                    <p:animEffect transition="in" filter="fade">
                                      <p:cBhvr>
                                        <p:cTn id="16" dur="500"/>
                                        <p:tgtEl>
                                          <p:spTgt spid="8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1">
                                            <p:txEl>
                                              <p:pRg st="4" end="4"/>
                                            </p:txEl>
                                          </p:spTgt>
                                        </p:tgtEl>
                                        <p:attrNameLst>
                                          <p:attrName>style.visibility</p:attrName>
                                        </p:attrNameLst>
                                      </p:cBhvr>
                                      <p:to>
                                        <p:strVal val="visible"/>
                                      </p:to>
                                    </p:set>
                                    <p:animEffect transition="in" filter="fade">
                                      <p:cBhvr>
                                        <p:cTn id="19" dur="500"/>
                                        <p:tgtEl>
                                          <p:spTgt spid="8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1">
                                            <p:txEl>
                                              <p:pRg st="5" end="5"/>
                                            </p:txEl>
                                          </p:spTgt>
                                        </p:tgtEl>
                                        <p:attrNameLst>
                                          <p:attrName>style.visibility</p:attrName>
                                        </p:attrNameLst>
                                      </p:cBhvr>
                                      <p:to>
                                        <p:strVal val="visible"/>
                                      </p:to>
                                    </p:set>
                                    <p:animEffect transition="in" filter="fade">
                                      <p:cBhvr>
                                        <p:cTn id="22" dur="500"/>
                                        <p:tgtEl>
                                          <p:spTgt spid="8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1">
                                            <p:txEl>
                                              <p:pRg st="6" end="6"/>
                                            </p:txEl>
                                          </p:spTgt>
                                        </p:tgtEl>
                                        <p:attrNameLst>
                                          <p:attrName>style.visibility</p:attrName>
                                        </p:attrNameLst>
                                      </p:cBhvr>
                                      <p:to>
                                        <p:strVal val="visible"/>
                                      </p:to>
                                    </p:set>
                                    <p:animEffect transition="in" filter="fade">
                                      <p:cBhvr>
                                        <p:cTn id="25" dur="500"/>
                                        <p:tgtEl>
                                          <p:spTgt spid="8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1">
                                            <p:txEl>
                                              <p:pRg st="7" end="7"/>
                                            </p:txEl>
                                          </p:spTgt>
                                        </p:tgtEl>
                                        <p:attrNameLst>
                                          <p:attrName>style.visibility</p:attrName>
                                        </p:attrNameLst>
                                      </p:cBhvr>
                                      <p:to>
                                        <p:strVal val="visible"/>
                                      </p:to>
                                    </p:set>
                                    <p:animEffect transition="in" filter="fade">
                                      <p:cBhvr>
                                        <p:cTn id="28" dur="500"/>
                                        <p:tgtEl>
                                          <p:spTgt spid="81">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1">
                                            <p:txEl>
                                              <p:pRg st="8" end="8"/>
                                            </p:txEl>
                                          </p:spTgt>
                                        </p:tgtEl>
                                        <p:attrNameLst>
                                          <p:attrName>style.visibility</p:attrName>
                                        </p:attrNameLst>
                                      </p:cBhvr>
                                      <p:to>
                                        <p:strVal val="visible"/>
                                      </p:to>
                                    </p:set>
                                    <p:animEffect transition="in" filter="fade">
                                      <p:cBhvr>
                                        <p:cTn id="31" dur="500"/>
                                        <p:tgtEl>
                                          <p:spTgt spid="8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xt + img (tablet poziom) - 3 loga">
  <p:cSld name="txt + img (tablet poziom) - 3 loga">
    <p:spTree>
      <p:nvGrpSpPr>
        <p:cNvPr id="1" name="Shape 84"/>
        <p:cNvGrpSpPr/>
        <p:nvPr/>
      </p:nvGrpSpPr>
      <p:grpSpPr>
        <a:xfrm>
          <a:off x="0" y="0"/>
          <a:ext cx="0" cy="0"/>
          <a:chOff x="0" y="0"/>
          <a:chExt cx="0" cy="0"/>
        </a:xfrm>
      </p:grpSpPr>
      <p:pic>
        <p:nvPicPr>
          <p:cNvPr id="85" name="Google Shape;85;ga1c4b3b022_2_31"/>
          <p:cNvPicPr preferRelativeResize="0"/>
          <p:nvPr/>
        </p:nvPicPr>
        <p:blipFill rotWithShape="1">
          <a:blip r:embed="rId2">
            <a:alphaModFix/>
          </a:blip>
          <a:srcRect/>
          <a:stretch/>
        </p:blipFill>
        <p:spPr>
          <a:xfrm>
            <a:off x="4672343" y="1242093"/>
            <a:ext cx="4066512" cy="2960337"/>
          </a:xfrm>
          <a:prstGeom prst="rect">
            <a:avLst/>
          </a:prstGeom>
          <a:noFill/>
          <a:ln>
            <a:noFill/>
          </a:ln>
        </p:spPr>
      </p:pic>
      <p:sp>
        <p:nvSpPr>
          <p:cNvPr id="86" name="Google Shape;86;ga1c4b3b022_2_31"/>
          <p:cNvSpPr>
            <a:spLocks noGrp="1"/>
          </p:cNvSpPr>
          <p:nvPr>
            <p:ph type="pic" idx="2"/>
          </p:nvPr>
        </p:nvSpPr>
        <p:spPr>
          <a:xfrm>
            <a:off x="5167486" y="1495739"/>
            <a:ext cx="3143757" cy="2009461"/>
          </a:xfrm>
          <a:prstGeom prst="rect">
            <a:avLst/>
          </a:prstGeom>
          <a:noFill/>
          <a:ln>
            <a:noFill/>
          </a:ln>
        </p:spPr>
      </p:sp>
      <p:sp>
        <p:nvSpPr>
          <p:cNvPr id="87" name="Google Shape;87;ga1c4b3b022_2_31"/>
          <p:cNvSpPr txBox="1">
            <a:spLocks noGrp="1"/>
          </p:cNvSpPr>
          <p:nvPr>
            <p:ph type="body" idx="1"/>
          </p:nvPr>
        </p:nvSpPr>
        <p:spPr>
          <a:xfrm>
            <a:off x="458263" y="1145258"/>
            <a:ext cx="4214080"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7">
                                            <p:txEl>
                                              <p:pRg st="0" end="0"/>
                                            </p:txEl>
                                          </p:spTgt>
                                        </p:tgtEl>
                                        <p:attrNameLst>
                                          <p:attrName>style.visibility</p:attrName>
                                        </p:attrNameLst>
                                      </p:cBhvr>
                                      <p:to>
                                        <p:strVal val="visible"/>
                                      </p:to>
                                    </p:set>
                                    <p:animEffect transition="in" filter="fade">
                                      <p:cBhvr>
                                        <p:cTn id="7" dur="500"/>
                                        <p:tgtEl>
                                          <p:spTgt spid="8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7">
                                            <p:txEl>
                                              <p:pRg st="1" end="1"/>
                                            </p:txEl>
                                          </p:spTgt>
                                        </p:tgtEl>
                                        <p:attrNameLst>
                                          <p:attrName>style.visibility</p:attrName>
                                        </p:attrNameLst>
                                      </p:cBhvr>
                                      <p:to>
                                        <p:strVal val="visible"/>
                                      </p:to>
                                    </p:set>
                                    <p:animEffect transition="in" filter="fade">
                                      <p:cBhvr>
                                        <p:cTn id="10" dur="500"/>
                                        <p:tgtEl>
                                          <p:spTgt spid="8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87">
                                            <p:txEl>
                                              <p:pRg st="2" end="2"/>
                                            </p:txEl>
                                          </p:spTgt>
                                        </p:tgtEl>
                                        <p:attrNameLst>
                                          <p:attrName>style.visibility</p:attrName>
                                        </p:attrNameLst>
                                      </p:cBhvr>
                                      <p:to>
                                        <p:strVal val="visible"/>
                                      </p:to>
                                    </p:set>
                                    <p:animEffect transition="in" filter="fade">
                                      <p:cBhvr>
                                        <p:cTn id="13" dur="500"/>
                                        <p:tgtEl>
                                          <p:spTgt spid="8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87">
                                            <p:txEl>
                                              <p:pRg st="3" end="3"/>
                                            </p:txEl>
                                          </p:spTgt>
                                        </p:tgtEl>
                                        <p:attrNameLst>
                                          <p:attrName>style.visibility</p:attrName>
                                        </p:attrNameLst>
                                      </p:cBhvr>
                                      <p:to>
                                        <p:strVal val="visible"/>
                                      </p:to>
                                    </p:set>
                                    <p:animEffect transition="in" filter="fade">
                                      <p:cBhvr>
                                        <p:cTn id="16" dur="500"/>
                                        <p:tgtEl>
                                          <p:spTgt spid="87">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87">
                                            <p:txEl>
                                              <p:pRg st="4" end="4"/>
                                            </p:txEl>
                                          </p:spTgt>
                                        </p:tgtEl>
                                        <p:attrNameLst>
                                          <p:attrName>style.visibility</p:attrName>
                                        </p:attrNameLst>
                                      </p:cBhvr>
                                      <p:to>
                                        <p:strVal val="visible"/>
                                      </p:to>
                                    </p:set>
                                    <p:animEffect transition="in" filter="fade">
                                      <p:cBhvr>
                                        <p:cTn id="19" dur="500"/>
                                        <p:tgtEl>
                                          <p:spTgt spid="87">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87">
                                            <p:txEl>
                                              <p:pRg st="5" end="5"/>
                                            </p:txEl>
                                          </p:spTgt>
                                        </p:tgtEl>
                                        <p:attrNameLst>
                                          <p:attrName>style.visibility</p:attrName>
                                        </p:attrNameLst>
                                      </p:cBhvr>
                                      <p:to>
                                        <p:strVal val="visible"/>
                                      </p:to>
                                    </p:set>
                                    <p:animEffect transition="in" filter="fade">
                                      <p:cBhvr>
                                        <p:cTn id="22" dur="500"/>
                                        <p:tgtEl>
                                          <p:spTgt spid="87">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87">
                                            <p:txEl>
                                              <p:pRg st="6" end="6"/>
                                            </p:txEl>
                                          </p:spTgt>
                                        </p:tgtEl>
                                        <p:attrNameLst>
                                          <p:attrName>style.visibility</p:attrName>
                                        </p:attrNameLst>
                                      </p:cBhvr>
                                      <p:to>
                                        <p:strVal val="visible"/>
                                      </p:to>
                                    </p:set>
                                    <p:animEffect transition="in" filter="fade">
                                      <p:cBhvr>
                                        <p:cTn id="25" dur="500"/>
                                        <p:tgtEl>
                                          <p:spTgt spid="87">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87">
                                            <p:txEl>
                                              <p:pRg st="7" end="7"/>
                                            </p:txEl>
                                          </p:spTgt>
                                        </p:tgtEl>
                                        <p:attrNameLst>
                                          <p:attrName>style.visibility</p:attrName>
                                        </p:attrNameLst>
                                      </p:cBhvr>
                                      <p:to>
                                        <p:strVal val="visible"/>
                                      </p:to>
                                    </p:set>
                                    <p:animEffect transition="in" filter="fade">
                                      <p:cBhvr>
                                        <p:cTn id="28" dur="500"/>
                                        <p:tgtEl>
                                          <p:spTgt spid="87">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87">
                                            <p:txEl>
                                              <p:pRg st="8" end="8"/>
                                            </p:txEl>
                                          </p:spTgt>
                                        </p:tgtEl>
                                        <p:attrNameLst>
                                          <p:attrName>style.visibility</p:attrName>
                                        </p:attrNameLst>
                                      </p:cBhvr>
                                      <p:to>
                                        <p:strVal val="visible"/>
                                      </p:to>
                                    </p:set>
                                    <p:animEffect transition="in" filter="fade">
                                      <p:cBhvr>
                                        <p:cTn id="31" dur="500"/>
                                        <p:tgtEl>
                                          <p:spTgt spid="8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ytuł - ang">
  <p:cSld name="tytuł - ang">
    <p:spTree>
      <p:nvGrpSpPr>
        <p:cNvPr id="1" name="Shape 18"/>
        <p:cNvGrpSpPr/>
        <p:nvPr/>
      </p:nvGrpSpPr>
      <p:grpSpPr>
        <a:xfrm>
          <a:off x="0" y="0"/>
          <a:ext cx="0" cy="0"/>
          <a:chOff x="0" y="0"/>
          <a:chExt cx="0" cy="0"/>
        </a:xfrm>
      </p:grpSpPr>
      <p:sp>
        <p:nvSpPr>
          <p:cNvPr id="19" name="Google Shape;19;p11"/>
          <p:cNvSpPr txBox="1">
            <a:spLocks noGrp="1"/>
          </p:cNvSpPr>
          <p:nvPr>
            <p:ph type="title"/>
          </p:nvPr>
        </p:nvSpPr>
        <p:spPr>
          <a:xfrm>
            <a:off x="430530" y="998538"/>
            <a:ext cx="7886700" cy="9937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3300"/>
              <a:buFont typeface="Roboto"/>
              <a:buNone/>
              <a:defRPr sz="3300" b="1" i="0" u="none" strike="noStrike" cap="none">
                <a:solidFill>
                  <a:schemeClr val="dk1"/>
                </a:solidFill>
                <a:latin typeface="Roboto"/>
                <a:ea typeface="Roboto"/>
                <a:cs typeface="Roboto"/>
                <a:sym typeface="Roboto"/>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Ovr>
    <a:masterClrMapping/>
  </p:clrMapOvr>
  <p:transition spd="slow">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xt + img (telefon pion) - 1 logo">
  <p:cSld name="txt + img (telefon pion) - 1 logo">
    <p:spTree>
      <p:nvGrpSpPr>
        <p:cNvPr id="1" name="Shape 88"/>
        <p:cNvGrpSpPr/>
        <p:nvPr/>
      </p:nvGrpSpPr>
      <p:grpSpPr>
        <a:xfrm>
          <a:off x="0" y="0"/>
          <a:ext cx="0" cy="0"/>
          <a:chOff x="0" y="0"/>
          <a:chExt cx="0" cy="0"/>
        </a:xfrm>
      </p:grpSpPr>
      <p:pic>
        <p:nvPicPr>
          <p:cNvPr id="89" name="Google Shape;89;ga1c4b3b022_2_35"/>
          <p:cNvPicPr preferRelativeResize="0"/>
          <p:nvPr/>
        </p:nvPicPr>
        <p:blipFill rotWithShape="1">
          <a:blip r:embed="rId2">
            <a:alphaModFix/>
          </a:blip>
          <a:srcRect/>
          <a:stretch/>
        </p:blipFill>
        <p:spPr>
          <a:xfrm>
            <a:off x="6052618" y="907324"/>
            <a:ext cx="2378207" cy="3663723"/>
          </a:xfrm>
          <a:prstGeom prst="rect">
            <a:avLst/>
          </a:prstGeom>
          <a:noFill/>
          <a:ln>
            <a:noFill/>
          </a:ln>
        </p:spPr>
      </p:pic>
      <p:sp>
        <p:nvSpPr>
          <p:cNvPr id="90" name="Google Shape;90;ga1c4b3b022_2_35"/>
          <p:cNvSpPr>
            <a:spLocks noGrp="1"/>
          </p:cNvSpPr>
          <p:nvPr>
            <p:ph type="pic" idx="2"/>
          </p:nvPr>
        </p:nvSpPr>
        <p:spPr>
          <a:xfrm>
            <a:off x="6533267" y="1484309"/>
            <a:ext cx="1448683" cy="2371411"/>
          </a:xfrm>
          <a:prstGeom prst="rect">
            <a:avLst/>
          </a:prstGeom>
          <a:noFill/>
          <a:ln>
            <a:noFill/>
          </a:ln>
        </p:spPr>
      </p:sp>
      <p:sp>
        <p:nvSpPr>
          <p:cNvPr id="91" name="Google Shape;91;ga1c4b3b022_2_35"/>
          <p:cNvSpPr txBox="1">
            <a:spLocks noGrp="1"/>
          </p:cNvSpPr>
          <p:nvPr>
            <p:ph type="body" idx="1"/>
          </p:nvPr>
        </p:nvSpPr>
        <p:spPr>
          <a:xfrm>
            <a:off x="458263" y="1145258"/>
            <a:ext cx="5145480"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xEl>
                                              <p:pRg st="0" end="0"/>
                                            </p:txEl>
                                          </p:spTgt>
                                        </p:tgtEl>
                                        <p:attrNameLst>
                                          <p:attrName>style.visibility</p:attrName>
                                        </p:attrNameLst>
                                      </p:cBhvr>
                                      <p:to>
                                        <p:strVal val="visible"/>
                                      </p:to>
                                    </p:set>
                                    <p:animEffect transition="in" filter="fade">
                                      <p:cBhvr>
                                        <p:cTn id="7" dur="500"/>
                                        <p:tgtEl>
                                          <p:spTgt spid="9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1">
                                            <p:txEl>
                                              <p:pRg st="1" end="1"/>
                                            </p:txEl>
                                          </p:spTgt>
                                        </p:tgtEl>
                                        <p:attrNameLst>
                                          <p:attrName>style.visibility</p:attrName>
                                        </p:attrNameLst>
                                      </p:cBhvr>
                                      <p:to>
                                        <p:strVal val="visible"/>
                                      </p:to>
                                    </p:set>
                                    <p:animEffect transition="in" filter="fade">
                                      <p:cBhvr>
                                        <p:cTn id="10" dur="500"/>
                                        <p:tgtEl>
                                          <p:spTgt spid="9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1">
                                            <p:txEl>
                                              <p:pRg st="2" end="2"/>
                                            </p:txEl>
                                          </p:spTgt>
                                        </p:tgtEl>
                                        <p:attrNameLst>
                                          <p:attrName>style.visibility</p:attrName>
                                        </p:attrNameLst>
                                      </p:cBhvr>
                                      <p:to>
                                        <p:strVal val="visible"/>
                                      </p:to>
                                    </p:set>
                                    <p:animEffect transition="in" filter="fade">
                                      <p:cBhvr>
                                        <p:cTn id="13" dur="500"/>
                                        <p:tgtEl>
                                          <p:spTgt spid="9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1">
                                            <p:txEl>
                                              <p:pRg st="3" end="3"/>
                                            </p:txEl>
                                          </p:spTgt>
                                        </p:tgtEl>
                                        <p:attrNameLst>
                                          <p:attrName>style.visibility</p:attrName>
                                        </p:attrNameLst>
                                      </p:cBhvr>
                                      <p:to>
                                        <p:strVal val="visible"/>
                                      </p:to>
                                    </p:set>
                                    <p:animEffect transition="in" filter="fade">
                                      <p:cBhvr>
                                        <p:cTn id="16" dur="500"/>
                                        <p:tgtEl>
                                          <p:spTgt spid="9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1">
                                            <p:txEl>
                                              <p:pRg st="4" end="4"/>
                                            </p:txEl>
                                          </p:spTgt>
                                        </p:tgtEl>
                                        <p:attrNameLst>
                                          <p:attrName>style.visibility</p:attrName>
                                        </p:attrNameLst>
                                      </p:cBhvr>
                                      <p:to>
                                        <p:strVal val="visible"/>
                                      </p:to>
                                    </p:set>
                                    <p:animEffect transition="in" filter="fade">
                                      <p:cBhvr>
                                        <p:cTn id="19" dur="500"/>
                                        <p:tgtEl>
                                          <p:spTgt spid="9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1">
                                            <p:txEl>
                                              <p:pRg st="5" end="5"/>
                                            </p:txEl>
                                          </p:spTgt>
                                        </p:tgtEl>
                                        <p:attrNameLst>
                                          <p:attrName>style.visibility</p:attrName>
                                        </p:attrNameLst>
                                      </p:cBhvr>
                                      <p:to>
                                        <p:strVal val="visible"/>
                                      </p:to>
                                    </p:set>
                                    <p:animEffect transition="in" filter="fade">
                                      <p:cBhvr>
                                        <p:cTn id="22" dur="500"/>
                                        <p:tgtEl>
                                          <p:spTgt spid="91">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1">
                                            <p:txEl>
                                              <p:pRg st="6" end="6"/>
                                            </p:txEl>
                                          </p:spTgt>
                                        </p:tgtEl>
                                        <p:attrNameLst>
                                          <p:attrName>style.visibility</p:attrName>
                                        </p:attrNameLst>
                                      </p:cBhvr>
                                      <p:to>
                                        <p:strVal val="visible"/>
                                      </p:to>
                                    </p:set>
                                    <p:animEffect transition="in" filter="fade">
                                      <p:cBhvr>
                                        <p:cTn id="25" dur="500"/>
                                        <p:tgtEl>
                                          <p:spTgt spid="91">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1">
                                            <p:txEl>
                                              <p:pRg st="7" end="7"/>
                                            </p:txEl>
                                          </p:spTgt>
                                        </p:tgtEl>
                                        <p:attrNameLst>
                                          <p:attrName>style.visibility</p:attrName>
                                        </p:attrNameLst>
                                      </p:cBhvr>
                                      <p:to>
                                        <p:strVal val="visible"/>
                                      </p:to>
                                    </p:set>
                                    <p:animEffect transition="in" filter="fade">
                                      <p:cBhvr>
                                        <p:cTn id="28" dur="500"/>
                                        <p:tgtEl>
                                          <p:spTgt spid="91">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1">
                                            <p:txEl>
                                              <p:pRg st="8" end="8"/>
                                            </p:txEl>
                                          </p:spTgt>
                                        </p:tgtEl>
                                        <p:attrNameLst>
                                          <p:attrName>style.visibility</p:attrName>
                                        </p:attrNameLst>
                                      </p:cBhvr>
                                      <p:to>
                                        <p:strVal val="visible"/>
                                      </p:to>
                                    </p:set>
                                    <p:animEffect transition="in" filter="fade">
                                      <p:cBhvr>
                                        <p:cTn id="31" dur="500"/>
                                        <p:tgtEl>
                                          <p:spTgt spid="9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xt + img (telefon poziom) - 3 loga">
  <p:cSld name="txt + img (telefon poziom) - 3 loga">
    <p:spTree>
      <p:nvGrpSpPr>
        <p:cNvPr id="1" name="Shape 92"/>
        <p:cNvGrpSpPr/>
        <p:nvPr/>
      </p:nvGrpSpPr>
      <p:grpSpPr>
        <a:xfrm>
          <a:off x="0" y="0"/>
          <a:ext cx="0" cy="0"/>
          <a:chOff x="0" y="0"/>
          <a:chExt cx="0" cy="0"/>
        </a:xfrm>
      </p:grpSpPr>
      <p:pic>
        <p:nvPicPr>
          <p:cNvPr id="93" name="Google Shape;93;ga1c4b3b022_2_39"/>
          <p:cNvPicPr preferRelativeResize="0"/>
          <p:nvPr/>
        </p:nvPicPr>
        <p:blipFill rotWithShape="1">
          <a:blip r:embed="rId2">
            <a:alphaModFix/>
          </a:blip>
          <a:srcRect/>
          <a:stretch/>
        </p:blipFill>
        <p:spPr>
          <a:xfrm>
            <a:off x="4554322" y="1484969"/>
            <a:ext cx="4279365" cy="2717460"/>
          </a:xfrm>
          <a:prstGeom prst="rect">
            <a:avLst/>
          </a:prstGeom>
          <a:noFill/>
          <a:ln>
            <a:noFill/>
          </a:ln>
        </p:spPr>
      </p:pic>
      <p:sp>
        <p:nvSpPr>
          <p:cNvPr id="94" name="Google Shape;94;ga1c4b3b022_2_39"/>
          <p:cNvSpPr>
            <a:spLocks noGrp="1"/>
          </p:cNvSpPr>
          <p:nvPr>
            <p:ph type="pic" idx="2"/>
          </p:nvPr>
        </p:nvSpPr>
        <p:spPr>
          <a:xfrm>
            <a:off x="5221704" y="1758488"/>
            <a:ext cx="2824022" cy="1725177"/>
          </a:xfrm>
          <a:prstGeom prst="rect">
            <a:avLst/>
          </a:prstGeom>
          <a:noFill/>
          <a:ln>
            <a:noFill/>
          </a:ln>
        </p:spPr>
      </p:sp>
      <p:sp>
        <p:nvSpPr>
          <p:cNvPr id="95" name="Google Shape;95;ga1c4b3b022_2_39"/>
          <p:cNvSpPr txBox="1">
            <a:spLocks noGrp="1"/>
          </p:cNvSpPr>
          <p:nvPr>
            <p:ph type="body" idx="1"/>
          </p:nvPr>
        </p:nvSpPr>
        <p:spPr>
          <a:xfrm>
            <a:off x="458263" y="1145258"/>
            <a:ext cx="3824177"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5">
                                            <p:txEl>
                                              <p:pRg st="0" end="0"/>
                                            </p:txEl>
                                          </p:spTgt>
                                        </p:tgtEl>
                                        <p:attrNameLst>
                                          <p:attrName>style.visibility</p:attrName>
                                        </p:attrNameLst>
                                      </p:cBhvr>
                                      <p:to>
                                        <p:strVal val="visible"/>
                                      </p:to>
                                    </p:set>
                                    <p:animEffect transition="in" filter="fade">
                                      <p:cBhvr>
                                        <p:cTn id="7" dur="500"/>
                                        <p:tgtEl>
                                          <p:spTgt spid="9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95">
                                            <p:txEl>
                                              <p:pRg st="1" end="1"/>
                                            </p:txEl>
                                          </p:spTgt>
                                        </p:tgtEl>
                                        <p:attrNameLst>
                                          <p:attrName>style.visibility</p:attrName>
                                        </p:attrNameLst>
                                      </p:cBhvr>
                                      <p:to>
                                        <p:strVal val="visible"/>
                                      </p:to>
                                    </p:set>
                                    <p:animEffect transition="in" filter="fade">
                                      <p:cBhvr>
                                        <p:cTn id="10" dur="500"/>
                                        <p:tgtEl>
                                          <p:spTgt spid="9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95">
                                            <p:txEl>
                                              <p:pRg st="2" end="2"/>
                                            </p:txEl>
                                          </p:spTgt>
                                        </p:tgtEl>
                                        <p:attrNameLst>
                                          <p:attrName>style.visibility</p:attrName>
                                        </p:attrNameLst>
                                      </p:cBhvr>
                                      <p:to>
                                        <p:strVal val="visible"/>
                                      </p:to>
                                    </p:set>
                                    <p:animEffect transition="in" filter="fade">
                                      <p:cBhvr>
                                        <p:cTn id="13" dur="500"/>
                                        <p:tgtEl>
                                          <p:spTgt spid="9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xEl>
                                              <p:pRg st="3" end="3"/>
                                            </p:txEl>
                                          </p:spTgt>
                                        </p:tgtEl>
                                        <p:attrNameLst>
                                          <p:attrName>style.visibility</p:attrName>
                                        </p:attrNameLst>
                                      </p:cBhvr>
                                      <p:to>
                                        <p:strVal val="visible"/>
                                      </p:to>
                                    </p:set>
                                    <p:animEffect transition="in" filter="fade">
                                      <p:cBhvr>
                                        <p:cTn id="16" dur="500"/>
                                        <p:tgtEl>
                                          <p:spTgt spid="9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95">
                                            <p:txEl>
                                              <p:pRg st="4" end="4"/>
                                            </p:txEl>
                                          </p:spTgt>
                                        </p:tgtEl>
                                        <p:attrNameLst>
                                          <p:attrName>style.visibility</p:attrName>
                                        </p:attrNameLst>
                                      </p:cBhvr>
                                      <p:to>
                                        <p:strVal val="visible"/>
                                      </p:to>
                                    </p:set>
                                    <p:animEffect transition="in" filter="fade">
                                      <p:cBhvr>
                                        <p:cTn id="19" dur="500"/>
                                        <p:tgtEl>
                                          <p:spTgt spid="9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95">
                                            <p:txEl>
                                              <p:pRg st="5" end="5"/>
                                            </p:txEl>
                                          </p:spTgt>
                                        </p:tgtEl>
                                        <p:attrNameLst>
                                          <p:attrName>style.visibility</p:attrName>
                                        </p:attrNameLst>
                                      </p:cBhvr>
                                      <p:to>
                                        <p:strVal val="visible"/>
                                      </p:to>
                                    </p:set>
                                    <p:animEffect transition="in" filter="fade">
                                      <p:cBhvr>
                                        <p:cTn id="22" dur="500"/>
                                        <p:tgtEl>
                                          <p:spTgt spid="9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95">
                                            <p:txEl>
                                              <p:pRg st="6" end="6"/>
                                            </p:txEl>
                                          </p:spTgt>
                                        </p:tgtEl>
                                        <p:attrNameLst>
                                          <p:attrName>style.visibility</p:attrName>
                                        </p:attrNameLst>
                                      </p:cBhvr>
                                      <p:to>
                                        <p:strVal val="visible"/>
                                      </p:to>
                                    </p:set>
                                    <p:animEffect transition="in" filter="fade">
                                      <p:cBhvr>
                                        <p:cTn id="25" dur="500"/>
                                        <p:tgtEl>
                                          <p:spTgt spid="9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95">
                                            <p:txEl>
                                              <p:pRg st="7" end="7"/>
                                            </p:txEl>
                                          </p:spTgt>
                                        </p:tgtEl>
                                        <p:attrNameLst>
                                          <p:attrName>style.visibility</p:attrName>
                                        </p:attrNameLst>
                                      </p:cBhvr>
                                      <p:to>
                                        <p:strVal val="visible"/>
                                      </p:to>
                                    </p:set>
                                    <p:animEffect transition="in" filter="fade">
                                      <p:cBhvr>
                                        <p:cTn id="28" dur="500"/>
                                        <p:tgtEl>
                                          <p:spTgt spid="9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95">
                                            <p:txEl>
                                              <p:pRg st="8" end="8"/>
                                            </p:txEl>
                                          </p:spTgt>
                                        </p:tgtEl>
                                        <p:attrNameLst>
                                          <p:attrName>style.visibility</p:attrName>
                                        </p:attrNameLst>
                                      </p:cBhvr>
                                      <p:to>
                                        <p:strVal val="visible"/>
                                      </p:to>
                                    </p:set>
                                    <p:animEffect transition="in" filter="fade">
                                      <p:cBhvr>
                                        <p:cTn id="31" dur="500"/>
                                        <p:tgtEl>
                                          <p:spTgt spid="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koniec - ang">
  <p:cSld name="koniec - ang">
    <p:spTree>
      <p:nvGrpSpPr>
        <p:cNvPr id="1" name="Shape 96"/>
        <p:cNvGrpSpPr/>
        <p:nvPr/>
      </p:nvGrpSpPr>
      <p:grpSpPr>
        <a:xfrm>
          <a:off x="0" y="0"/>
          <a:ext cx="0" cy="0"/>
          <a:chOff x="0" y="0"/>
          <a:chExt cx="0" cy="0"/>
        </a:xfrm>
      </p:grpSpPr>
    </p:spTree>
  </p:cSld>
  <p:clrMapOvr>
    <a:masterClrMapping/>
  </p:clrMapOvr>
  <p:transition spd="slow">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Full Background">
  <p:cSld name="Full Background">
    <p:spTree>
      <p:nvGrpSpPr>
        <p:cNvPr id="1" name="Shape 97"/>
        <p:cNvGrpSpPr/>
        <p:nvPr/>
      </p:nvGrpSpPr>
      <p:grpSpPr>
        <a:xfrm>
          <a:off x="0" y="0"/>
          <a:ext cx="0" cy="0"/>
          <a:chOff x="0" y="0"/>
          <a:chExt cx="0" cy="0"/>
        </a:xfrm>
      </p:grpSpPr>
      <p:sp>
        <p:nvSpPr>
          <p:cNvPr id="98" name="Google Shape;98;ga1c4b3b022_2_44"/>
          <p:cNvSpPr/>
          <p:nvPr/>
        </p:nvSpPr>
        <p:spPr>
          <a:xfrm>
            <a:off x="0" y="0"/>
            <a:ext cx="9144000" cy="5143500"/>
          </a:xfrm>
          <a:prstGeom prst="rect">
            <a:avLst/>
          </a:prstGeom>
          <a:solidFill>
            <a:srgbClr val="00B0F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Lato"/>
              <a:ea typeface="Lato"/>
              <a:cs typeface="Lato"/>
              <a:sym typeface="Lato"/>
            </a:endParaRPr>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ytuł - ang - logo klienta">
  <p:cSld name="tytuł - ang - logo klienta">
    <p:spTree>
      <p:nvGrpSpPr>
        <p:cNvPr id="1" name="Shape 20"/>
        <p:cNvGrpSpPr/>
        <p:nvPr/>
      </p:nvGrpSpPr>
      <p:grpSpPr>
        <a:xfrm>
          <a:off x="0" y="0"/>
          <a:ext cx="0" cy="0"/>
          <a:chOff x="0" y="0"/>
          <a:chExt cx="0" cy="0"/>
        </a:xfrm>
      </p:grpSpPr>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ytuł - pl">
  <p:cSld name="tytuł - pl">
    <p:spTree>
      <p:nvGrpSpPr>
        <p:cNvPr id="1" name="Shape 2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ytuł - pl - logo klienta">
  <p:cSld name="tytuł - pl - logo klienta">
    <p:spTree>
      <p:nvGrpSpPr>
        <p:cNvPr id="1" name="Shape 2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Page">
  <p:cSld name="txt - ang">
    <p:spTree>
      <p:nvGrpSpPr>
        <p:cNvPr id="1" name="Shape 23"/>
        <p:cNvGrpSpPr/>
        <p:nvPr/>
      </p:nvGrpSpPr>
      <p:grpSpPr>
        <a:xfrm>
          <a:off x="0" y="0"/>
          <a:ext cx="0" cy="0"/>
          <a:chOff x="0" y="0"/>
          <a:chExt cx="0" cy="0"/>
        </a:xfrm>
      </p:grpSpPr>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xt + img - 3 loga pl">
  <p:cSld name="txt + img - 3 loga pl">
    <p:spTree>
      <p:nvGrpSpPr>
        <p:cNvPr id="1" name="Shape 24"/>
        <p:cNvGrpSpPr/>
        <p:nvPr/>
      </p:nvGrpSpPr>
      <p:grpSpPr>
        <a:xfrm>
          <a:off x="0" y="0"/>
          <a:ext cx="0" cy="0"/>
          <a:chOff x="0" y="0"/>
          <a:chExt cx="0" cy="0"/>
        </a:xfrm>
      </p:grpSpPr>
      <p:sp>
        <p:nvSpPr>
          <p:cNvPr id="25" name="Google Shape;25;p16"/>
          <p:cNvSpPr txBox="1">
            <a:spLocks noGrp="1"/>
          </p:cNvSpPr>
          <p:nvPr>
            <p:ph type="body" idx="1"/>
          </p:nvPr>
        </p:nvSpPr>
        <p:spPr>
          <a:xfrm>
            <a:off x="458263" y="1244905"/>
            <a:ext cx="4717475" cy="2744563"/>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
        <p:nvSpPr>
          <p:cNvPr id="26" name="Google Shape;26;p16"/>
          <p:cNvSpPr>
            <a:spLocks noGrp="1"/>
          </p:cNvSpPr>
          <p:nvPr>
            <p:ph type="pic" idx="2"/>
          </p:nvPr>
        </p:nvSpPr>
        <p:spPr>
          <a:xfrm>
            <a:off x="5701058" y="1246267"/>
            <a:ext cx="2692400" cy="2743201"/>
          </a:xfrm>
          <a:prstGeom prst="rect">
            <a:avLst/>
          </a:prstGeom>
          <a:noFill/>
          <a:ln>
            <a:noFill/>
          </a:ln>
        </p:spPr>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5">
                                            <p:txEl>
                                              <p:pRg st="1" end="1"/>
                                            </p:txEl>
                                          </p:spTgt>
                                        </p:tgtEl>
                                        <p:attrNameLst>
                                          <p:attrName>style.visibility</p:attrName>
                                        </p:attrNameLst>
                                      </p:cBhvr>
                                      <p:to>
                                        <p:strVal val="visible"/>
                                      </p:to>
                                    </p:set>
                                    <p:animEffect transition="in" filter="fade">
                                      <p:cBhvr>
                                        <p:cTn id="10" dur="500"/>
                                        <p:tgtEl>
                                          <p:spTgt spid="25">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xEl>
                                              <p:pRg st="2" end="2"/>
                                            </p:txEl>
                                          </p:spTgt>
                                        </p:tgtEl>
                                        <p:attrNameLst>
                                          <p:attrName>style.visibility</p:attrName>
                                        </p:attrNameLst>
                                      </p:cBhvr>
                                      <p:to>
                                        <p:strVal val="visible"/>
                                      </p:to>
                                    </p:set>
                                    <p:animEffect transition="in" filter="fade">
                                      <p:cBhvr>
                                        <p:cTn id="13" dur="500"/>
                                        <p:tgtEl>
                                          <p:spTgt spid="25">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xEl>
                                              <p:pRg st="3" end="3"/>
                                            </p:txEl>
                                          </p:spTgt>
                                        </p:tgtEl>
                                        <p:attrNameLst>
                                          <p:attrName>style.visibility</p:attrName>
                                        </p:attrNameLst>
                                      </p:cBhvr>
                                      <p:to>
                                        <p:strVal val="visible"/>
                                      </p:to>
                                    </p:set>
                                    <p:animEffect transition="in" filter="fade">
                                      <p:cBhvr>
                                        <p:cTn id="16" dur="500"/>
                                        <p:tgtEl>
                                          <p:spTgt spid="25">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5">
                                            <p:txEl>
                                              <p:pRg st="4" end="4"/>
                                            </p:txEl>
                                          </p:spTgt>
                                        </p:tgtEl>
                                        <p:attrNameLst>
                                          <p:attrName>style.visibility</p:attrName>
                                        </p:attrNameLst>
                                      </p:cBhvr>
                                      <p:to>
                                        <p:strVal val="visible"/>
                                      </p:to>
                                    </p:set>
                                    <p:animEffect transition="in" filter="fade">
                                      <p:cBhvr>
                                        <p:cTn id="19" dur="500"/>
                                        <p:tgtEl>
                                          <p:spTgt spid="25">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5">
                                            <p:txEl>
                                              <p:pRg st="5" end="5"/>
                                            </p:txEl>
                                          </p:spTgt>
                                        </p:tgtEl>
                                        <p:attrNameLst>
                                          <p:attrName>style.visibility</p:attrName>
                                        </p:attrNameLst>
                                      </p:cBhvr>
                                      <p:to>
                                        <p:strVal val="visible"/>
                                      </p:to>
                                    </p:set>
                                    <p:animEffect transition="in" filter="fade">
                                      <p:cBhvr>
                                        <p:cTn id="22" dur="500"/>
                                        <p:tgtEl>
                                          <p:spTgt spid="2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xEl>
                                              <p:pRg st="6" end="6"/>
                                            </p:txEl>
                                          </p:spTgt>
                                        </p:tgtEl>
                                        <p:attrNameLst>
                                          <p:attrName>style.visibility</p:attrName>
                                        </p:attrNameLst>
                                      </p:cBhvr>
                                      <p:to>
                                        <p:strVal val="visible"/>
                                      </p:to>
                                    </p:set>
                                    <p:animEffect transition="in" filter="fade">
                                      <p:cBhvr>
                                        <p:cTn id="25" dur="500"/>
                                        <p:tgtEl>
                                          <p:spTgt spid="25">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xEl>
                                              <p:pRg st="7" end="7"/>
                                            </p:txEl>
                                          </p:spTgt>
                                        </p:tgtEl>
                                        <p:attrNameLst>
                                          <p:attrName>style.visibility</p:attrName>
                                        </p:attrNameLst>
                                      </p:cBhvr>
                                      <p:to>
                                        <p:strVal val="visible"/>
                                      </p:to>
                                    </p:set>
                                    <p:animEffect transition="in" filter="fade">
                                      <p:cBhvr>
                                        <p:cTn id="28" dur="500"/>
                                        <p:tgtEl>
                                          <p:spTgt spid="25">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5">
                                            <p:txEl>
                                              <p:pRg st="8" end="8"/>
                                            </p:txEl>
                                          </p:spTgt>
                                        </p:tgtEl>
                                        <p:attrNameLst>
                                          <p:attrName>style.visibility</p:attrName>
                                        </p:attrNameLst>
                                      </p:cBhvr>
                                      <p:to>
                                        <p:strVal val="visible"/>
                                      </p:to>
                                    </p:set>
                                    <p:animEffect transition="in" filter="fade">
                                      <p:cBhvr>
                                        <p:cTn id="31" dur="500"/>
                                        <p:tgtEl>
                                          <p:spTgt spid="2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xt + img (monitor) - 3 loga">
  <p:cSld name="txt + img (monitor) - 3 loga">
    <p:spTree>
      <p:nvGrpSpPr>
        <p:cNvPr id="1" name="Shape 27"/>
        <p:cNvGrpSpPr/>
        <p:nvPr/>
      </p:nvGrpSpPr>
      <p:grpSpPr>
        <a:xfrm>
          <a:off x="0" y="0"/>
          <a:ext cx="0" cy="0"/>
          <a:chOff x="0" y="0"/>
          <a:chExt cx="0" cy="0"/>
        </a:xfrm>
      </p:grpSpPr>
      <p:pic>
        <p:nvPicPr>
          <p:cNvPr id="28" name="Google Shape;28;p17"/>
          <p:cNvPicPr preferRelativeResize="0"/>
          <p:nvPr/>
        </p:nvPicPr>
        <p:blipFill rotWithShape="1">
          <a:blip r:embed="rId2">
            <a:alphaModFix/>
          </a:blip>
          <a:srcRect/>
          <a:stretch/>
        </p:blipFill>
        <p:spPr>
          <a:xfrm>
            <a:off x="4678281" y="1116082"/>
            <a:ext cx="4031964" cy="3807966"/>
          </a:xfrm>
          <a:prstGeom prst="rect">
            <a:avLst/>
          </a:prstGeom>
          <a:noFill/>
          <a:ln>
            <a:noFill/>
          </a:ln>
        </p:spPr>
      </p:pic>
      <p:sp>
        <p:nvSpPr>
          <p:cNvPr id="29" name="Google Shape;29;p17"/>
          <p:cNvSpPr txBox="1">
            <a:spLocks noGrp="1"/>
          </p:cNvSpPr>
          <p:nvPr>
            <p:ph type="body" idx="1"/>
          </p:nvPr>
        </p:nvSpPr>
        <p:spPr>
          <a:xfrm>
            <a:off x="458263" y="1145258"/>
            <a:ext cx="3786264" cy="2743484"/>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400"/>
              <a:buFont typeface="Arial"/>
              <a:buNone/>
              <a:defRPr sz="1400" b="0" i="0" u="none" strike="noStrike" cap="none">
                <a:solidFill>
                  <a:schemeClr val="dk1"/>
                </a:solidFill>
                <a:latin typeface="Roboto"/>
                <a:ea typeface="Roboto"/>
                <a:cs typeface="Roboto"/>
                <a:sym typeface="Roboto"/>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Lato"/>
                <a:ea typeface="Lato"/>
                <a:cs typeface="Lato"/>
                <a:sym typeface="Lato"/>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Lato"/>
                <a:ea typeface="Lato"/>
                <a:cs typeface="Lato"/>
                <a:sym typeface="Lato"/>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Lato"/>
                <a:ea typeface="Lato"/>
                <a:cs typeface="Lato"/>
                <a:sym typeface="Lato"/>
              </a:defRPr>
            </a:lvl9pPr>
          </a:lstStyle>
          <a:p>
            <a:endParaRPr/>
          </a:p>
        </p:txBody>
      </p:sp>
      <p:sp>
        <p:nvSpPr>
          <p:cNvPr id="30" name="Google Shape;30;p17"/>
          <p:cNvSpPr>
            <a:spLocks noGrp="1"/>
          </p:cNvSpPr>
          <p:nvPr>
            <p:ph type="pic" idx="2"/>
          </p:nvPr>
        </p:nvSpPr>
        <p:spPr>
          <a:xfrm>
            <a:off x="4842933" y="1250245"/>
            <a:ext cx="3694398" cy="2131864"/>
          </a:xfrm>
          <a:prstGeom prst="rect">
            <a:avLst/>
          </a:prstGeom>
          <a:noFill/>
          <a:ln>
            <a:noFill/>
          </a:ln>
        </p:spPr>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fade">
                                      <p:cBhvr>
                                        <p:cTn id="7" dur="500"/>
                                        <p:tgtEl>
                                          <p:spTgt spid="29">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9">
                                            <p:txEl>
                                              <p:pRg st="1" end="1"/>
                                            </p:txEl>
                                          </p:spTgt>
                                        </p:tgtEl>
                                        <p:attrNameLst>
                                          <p:attrName>style.visibility</p:attrName>
                                        </p:attrNameLst>
                                      </p:cBhvr>
                                      <p:to>
                                        <p:strVal val="visible"/>
                                      </p:to>
                                    </p:set>
                                    <p:animEffect transition="in" filter="fade">
                                      <p:cBhvr>
                                        <p:cTn id="10" dur="500"/>
                                        <p:tgtEl>
                                          <p:spTgt spid="29">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xEl>
                                              <p:pRg st="2" end="2"/>
                                            </p:txEl>
                                          </p:spTgt>
                                        </p:tgtEl>
                                        <p:attrNameLst>
                                          <p:attrName>style.visibility</p:attrName>
                                        </p:attrNameLst>
                                      </p:cBhvr>
                                      <p:to>
                                        <p:strVal val="visible"/>
                                      </p:to>
                                    </p:set>
                                    <p:animEffect transition="in" filter="fade">
                                      <p:cBhvr>
                                        <p:cTn id="13" dur="500"/>
                                        <p:tgtEl>
                                          <p:spTgt spid="29">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9">
                                            <p:txEl>
                                              <p:pRg st="3" end="3"/>
                                            </p:txEl>
                                          </p:spTgt>
                                        </p:tgtEl>
                                        <p:attrNameLst>
                                          <p:attrName>style.visibility</p:attrName>
                                        </p:attrNameLst>
                                      </p:cBhvr>
                                      <p:to>
                                        <p:strVal val="visible"/>
                                      </p:to>
                                    </p:set>
                                    <p:animEffect transition="in" filter="fade">
                                      <p:cBhvr>
                                        <p:cTn id="16" dur="500"/>
                                        <p:tgtEl>
                                          <p:spTgt spid="2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29">
                                            <p:txEl>
                                              <p:pRg st="4" end="4"/>
                                            </p:txEl>
                                          </p:spTgt>
                                        </p:tgtEl>
                                        <p:attrNameLst>
                                          <p:attrName>style.visibility</p:attrName>
                                        </p:attrNameLst>
                                      </p:cBhvr>
                                      <p:to>
                                        <p:strVal val="visible"/>
                                      </p:to>
                                    </p:set>
                                    <p:animEffect transition="in" filter="fade">
                                      <p:cBhvr>
                                        <p:cTn id="19" dur="500"/>
                                        <p:tgtEl>
                                          <p:spTgt spid="29">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xEl>
                                              <p:pRg st="5" end="5"/>
                                            </p:txEl>
                                          </p:spTgt>
                                        </p:tgtEl>
                                        <p:attrNameLst>
                                          <p:attrName>style.visibility</p:attrName>
                                        </p:attrNameLst>
                                      </p:cBhvr>
                                      <p:to>
                                        <p:strVal val="visible"/>
                                      </p:to>
                                    </p:set>
                                    <p:animEffect transition="in" filter="fade">
                                      <p:cBhvr>
                                        <p:cTn id="22" dur="500"/>
                                        <p:tgtEl>
                                          <p:spTgt spid="29">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9">
                                            <p:txEl>
                                              <p:pRg st="6" end="6"/>
                                            </p:txEl>
                                          </p:spTgt>
                                        </p:tgtEl>
                                        <p:attrNameLst>
                                          <p:attrName>style.visibility</p:attrName>
                                        </p:attrNameLst>
                                      </p:cBhvr>
                                      <p:to>
                                        <p:strVal val="visible"/>
                                      </p:to>
                                    </p:set>
                                    <p:animEffect transition="in" filter="fade">
                                      <p:cBhvr>
                                        <p:cTn id="25" dur="500"/>
                                        <p:tgtEl>
                                          <p:spTgt spid="29">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xEl>
                                              <p:pRg st="7" end="7"/>
                                            </p:txEl>
                                          </p:spTgt>
                                        </p:tgtEl>
                                        <p:attrNameLst>
                                          <p:attrName>style.visibility</p:attrName>
                                        </p:attrNameLst>
                                      </p:cBhvr>
                                      <p:to>
                                        <p:strVal val="visible"/>
                                      </p:to>
                                    </p:set>
                                    <p:animEffect transition="in" filter="fade">
                                      <p:cBhvr>
                                        <p:cTn id="28" dur="500"/>
                                        <p:tgtEl>
                                          <p:spTgt spid="29">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29">
                                            <p:txEl>
                                              <p:pRg st="8" end="8"/>
                                            </p:txEl>
                                          </p:spTgt>
                                        </p:tgtEl>
                                        <p:attrNameLst>
                                          <p:attrName>style.visibility</p:attrName>
                                        </p:attrNameLst>
                                      </p:cBhvr>
                                      <p:to>
                                        <p:strVal val="visible"/>
                                      </p:to>
                                    </p:set>
                                    <p:animEffect transition="in" filter="fade">
                                      <p:cBhvr>
                                        <p:cTn id="31" dur="500"/>
                                        <p:tgtEl>
                                          <p:spTgt spid="2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DCECCB84-F9BA-43D5-87BE-67443E8EF086}">
      <p15:sldGuideLst xmlns:p15="http://schemas.microsoft.com/office/powerpoint/2012/main">
        <p15:guide id="1" orient="horz" pos="2700">
          <p15:clr>
            <a:srgbClr val="FBAE40"/>
          </p15:clr>
        </p15:guide>
        <p15:guide id="2" pos="5384">
          <p15:clr>
            <a:srgbClr val="FBAE40"/>
          </p15:clr>
        </p15:guide>
        <p15:guide id="3" pos="374">
          <p15:clr>
            <a:srgbClr val="FBAE40"/>
          </p15:clr>
        </p15:guide>
        <p15:guide id="4" orient="horz" pos="306">
          <p15:clr>
            <a:srgbClr val="FBAE40"/>
          </p15:clr>
        </p15:guide>
        <p15:guide id="5" orient="horz" pos="972">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image" Target="../media/image9.png"/><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7"/>
          <p:cNvSpPr/>
          <p:nvPr/>
        </p:nvSpPr>
        <p:spPr>
          <a:xfrm>
            <a:off x="0" y="4899223"/>
            <a:ext cx="9144000" cy="244277"/>
          </a:xfrm>
          <a:prstGeom prst="rect">
            <a:avLst/>
          </a:prstGeom>
          <a:solidFill>
            <a:srgbClr val="00AEE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Lato"/>
              <a:ea typeface="Lato"/>
              <a:cs typeface="Lato"/>
              <a:sym typeface="Lato"/>
            </a:endParaRPr>
          </a:p>
        </p:txBody>
      </p:sp>
      <p:sp>
        <p:nvSpPr>
          <p:cNvPr id="11" name="Google Shape;11;p7"/>
          <p:cNvSpPr txBox="1"/>
          <p:nvPr/>
        </p:nvSpPr>
        <p:spPr>
          <a:xfrm>
            <a:off x="3538820" y="4914463"/>
            <a:ext cx="2112079" cy="19236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650"/>
              <a:buFont typeface="Arial"/>
              <a:buNone/>
            </a:pPr>
            <a:r>
              <a:rPr lang="pl-PL" sz="650" b="0" i="0" u="none" strike="noStrike" cap="none">
                <a:solidFill>
                  <a:schemeClr val="lt1"/>
                </a:solidFill>
                <a:latin typeface="Roboto"/>
                <a:ea typeface="Roboto"/>
                <a:cs typeface="Roboto"/>
                <a:sym typeface="Roboto"/>
              </a:rPr>
              <a:t>Britenet          2020</a:t>
            </a:r>
            <a:endParaRPr sz="1400" b="0" i="0" u="none" strike="noStrike" cap="none">
              <a:solidFill>
                <a:srgbClr val="000000"/>
              </a:solidFill>
              <a:latin typeface="Arial"/>
              <a:ea typeface="Arial"/>
              <a:cs typeface="Arial"/>
              <a:sym typeface="Arial"/>
            </a:endParaRPr>
          </a:p>
        </p:txBody>
      </p:sp>
      <p:cxnSp>
        <p:nvCxnSpPr>
          <p:cNvPr id="12" name="Google Shape;12;p7"/>
          <p:cNvCxnSpPr/>
          <p:nvPr/>
        </p:nvCxnSpPr>
        <p:spPr>
          <a:xfrm>
            <a:off x="4665728" y="4971415"/>
            <a:ext cx="0" cy="83881"/>
          </a:xfrm>
          <a:prstGeom prst="straightConnector1">
            <a:avLst/>
          </a:prstGeom>
          <a:noFill/>
          <a:ln w="9525" cap="flat" cmpd="sng">
            <a:solidFill>
              <a:schemeClr val="lt1"/>
            </a:solidFill>
            <a:prstDash val="solid"/>
            <a:miter lim="800000"/>
            <a:headEnd type="none" w="sm" len="sm"/>
            <a:tailEnd type="none" w="sm" len="sm"/>
          </a:ln>
        </p:spPr>
      </p:cxnSp>
      <p:pic>
        <p:nvPicPr>
          <p:cNvPr id="13" name="Google Shape;13;p7"/>
          <p:cNvPicPr preferRelativeResize="0"/>
          <p:nvPr/>
        </p:nvPicPr>
        <p:blipFill rotWithShape="1">
          <a:blip r:embed="rId18">
            <a:alphaModFix/>
          </a:blip>
          <a:srcRect/>
          <a:stretch/>
        </p:blipFill>
        <p:spPr>
          <a:xfrm>
            <a:off x="560759" y="281396"/>
            <a:ext cx="1171620" cy="243281"/>
          </a:xfrm>
          <a:prstGeom prst="rect">
            <a:avLst/>
          </a:prstGeom>
          <a:noFill/>
          <a:ln>
            <a:noFill/>
          </a:ln>
        </p:spPr>
      </p:pic>
      <p:pic>
        <p:nvPicPr>
          <p:cNvPr id="14" name="Google Shape;14;p7" descr="Obraz zawierający rysunek&#10;&#10;Opis wygenerowany automatycznie"/>
          <p:cNvPicPr preferRelativeResize="0"/>
          <p:nvPr/>
        </p:nvPicPr>
        <p:blipFill rotWithShape="1">
          <a:blip r:embed="rId19">
            <a:alphaModFix/>
          </a:blip>
          <a:srcRect/>
          <a:stretch/>
        </p:blipFill>
        <p:spPr>
          <a:xfrm>
            <a:off x="7342480" y="281396"/>
            <a:ext cx="1256001" cy="462944"/>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
        <p:cNvGrpSpPr/>
        <p:nvPr/>
      </p:nvGrpSpPr>
      <p:grpSpPr>
        <a:xfrm>
          <a:off x="0" y="0"/>
          <a:ext cx="0" cy="0"/>
          <a:chOff x="0" y="0"/>
          <a:chExt cx="0" cy="0"/>
        </a:xfrm>
      </p:grpSpPr>
      <p:sp>
        <p:nvSpPr>
          <p:cNvPr id="55" name="Google Shape;55;ga1c4b3b022_2_0"/>
          <p:cNvSpPr/>
          <p:nvPr/>
        </p:nvSpPr>
        <p:spPr>
          <a:xfrm>
            <a:off x="0" y="4764453"/>
            <a:ext cx="9144000" cy="379047"/>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56" name="Google Shape;56;ga1c4b3b022_2_0"/>
          <p:cNvGrpSpPr/>
          <p:nvPr/>
        </p:nvGrpSpPr>
        <p:grpSpPr>
          <a:xfrm>
            <a:off x="3869814" y="4857796"/>
            <a:ext cx="1455958" cy="192360"/>
            <a:chOff x="3420262" y="4857796"/>
            <a:chExt cx="1455958" cy="192360"/>
          </a:xfrm>
        </p:grpSpPr>
        <p:sp>
          <p:nvSpPr>
            <p:cNvPr id="57" name="Google Shape;57;ga1c4b3b022_2_0"/>
            <p:cNvSpPr txBox="1"/>
            <p:nvPr/>
          </p:nvSpPr>
          <p:spPr>
            <a:xfrm>
              <a:off x="4267779" y="4857796"/>
              <a:ext cx="608441" cy="19236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pl-PL" sz="650" b="0" i="0" u="none" strike="noStrike" cap="none">
                  <a:solidFill>
                    <a:schemeClr val="lt1"/>
                  </a:solidFill>
                  <a:latin typeface="Roboto"/>
                  <a:ea typeface="Roboto"/>
                  <a:cs typeface="Roboto"/>
                  <a:sym typeface="Roboto"/>
                </a:rPr>
                <a:t>2022</a:t>
              </a:r>
              <a:endParaRPr/>
            </a:p>
          </p:txBody>
        </p:sp>
        <p:cxnSp>
          <p:nvCxnSpPr>
            <p:cNvPr id="58" name="Google Shape;58;ga1c4b3b022_2_0"/>
            <p:cNvCxnSpPr/>
            <p:nvPr/>
          </p:nvCxnSpPr>
          <p:spPr>
            <a:xfrm>
              <a:off x="4376235" y="4914748"/>
              <a:ext cx="0" cy="83881"/>
            </a:xfrm>
            <a:prstGeom prst="straightConnector1">
              <a:avLst/>
            </a:prstGeom>
            <a:noFill/>
            <a:ln w="9525" cap="flat" cmpd="sng">
              <a:solidFill>
                <a:schemeClr val="lt1"/>
              </a:solidFill>
              <a:prstDash val="solid"/>
              <a:round/>
              <a:headEnd type="none" w="sm" len="sm"/>
              <a:tailEnd type="none" w="sm" len="sm"/>
            </a:ln>
          </p:spPr>
        </p:cxnSp>
        <p:pic>
          <p:nvPicPr>
            <p:cNvPr id="59" name="Google Shape;59;ga1c4b3b022_2_0"/>
            <p:cNvPicPr preferRelativeResize="0"/>
            <p:nvPr/>
          </p:nvPicPr>
          <p:blipFill rotWithShape="1">
            <a:blip r:embed="rId19">
              <a:alphaModFix/>
            </a:blip>
            <a:srcRect/>
            <a:stretch/>
          </p:blipFill>
          <p:spPr>
            <a:xfrm>
              <a:off x="3420262" y="4893092"/>
              <a:ext cx="797387" cy="105537"/>
            </a:xfrm>
            <a:prstGeom prst="rect">
              <a:avLst/>
            </a:prstGeom>
            <a:noFill/>
            <a:ln>
              <a:noFill/>
            </a:ln>
          </p:spPr>
        </p:pic>
      </p:gr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Lst>
  <p:transition spd="slow">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20.xml"/><Relationship Id="rId5" Type="http://schemas.openxmlformats.org/officeDocument/2006/relationships/image" Target="../media/image31.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8.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xm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logo&#10;&#10;Description automatically generated">
            <a:extLst>
              <a:ext uri="{FF2B5EF4-FFF2-40B4-BE49-F238E27FC236}">
                <a16:creationId xmlns:a16="http://schemas.microsoft.com/office/drawing/2014/main" id="{5D2EEC16-3062-EE01-6E93-D92FFF27A7A6}"/>
              </a:ext>
            </a:extLst>
          </p:cNvPr>
          <p:cNvPicPr>
            <a:picLocks noChangeAspect="1"/>
          </p:cNvPicPr>
          <p:nvPr/>
        </p:nvPicPr>
        <p:blipFill>
          <a:blip r:embed="rId2"/>
          <a:stretch>
            <a:fillRect/>
          </a:stretch>
        </p:blipFill>
        <p:spPr>
          <a:xfrm>
            <a:off x="955476" y="0"/>
            <a:ext cx="7233047" cy="5143500"/>
          </a:xfrm>
          <a:prstGeom prst="rect">
            <a:avLst/>
          </a:prstGeom>
        </p:spPr>
      </p:pic>
    </p:spTree>
    <p:extLst>
      <p:ext uri="{BB962C8B-B14F-4D97-AF65-F5344CB8AC3E}">
        <p14:creationId xmlns:p14="http://schemas.microsoft.com/office/powerpoint/2010/main" val="1210873075"/>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3" name="Obraz 2">
            <a:extLst>
              <a:ext uri="{FF2B5EF4-FFF2-40B4-BE49-F238E27FC236}">
                <a16:creationId xmlns:a16="http://schemas.microsoft.com/office/drawing/2014/main" id="{1EBC71D3-2CF4-A64E-B02D-FD6FB15470CE}"/>
              </a:ext>
            </a:extLst>
          </p:cNvPr>
          <p:cNvPicPr>
            <a:picLocks noChangeAspect="1"/>
          </p:cNvPicPr>
          <p:nvPr/>
        </p:nvPicPr>
        <p:blipFill>
          <a:blip r:embed="rId3"/>
          <a:stretch>
            <a:fillRect/>
          </a:stretch>
        </p:blipFill>
        <p:spPr>
          <a:xfrm>
            <a:off x="0" y="0"/>
            <a:ext cx="9144000" cy="4623549"/>
          </a:xfrm>
          <a:prstGeom prst="rect">
            <a:avLst/>
          </a:prstGeom>
        </p:spPr>
      </p:pic>
    </p:spTree>
    <p:extLst>
      <p:ext uri="{BB962C8B-B14F-4D97-AF65-F5344CB8AC3E}">
        <p14:creationId xmlns:p14="http://schemas.microsoft.com/office/powerpoint/2010/main" val="38583404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3" name="Obraz 2">
            <a:extLst>
              <a:ext uri="{FF2B5EF4-FFF2-40B4-BE49-F238E27FC236}">
                <a16:creationId xmlns:a16="http://schemas.microsoft.com/office/drawing/2014/main" id="{4F9DC56E-2027-EAC0-7DB4-5515FBAA3AA0}"/>
              </a:ext>
            </a:extLst>
          </p:cNvPr>
          <p:cNvPicPr>
            <a:picLocks noChangeAspect="1"/>
          </p:cNvPicPr>
          <p:nvPr/>
        </p:nvPicPr>
        <p:blipFill>
          <a:blip r:embed="rId3"/>
          <a:stretch>
            <a:fillRect/>
          </a:stretch>
        </p:blipFill>
        <p:spPr>
          <a:xfrm>
            <a:off x="0" y="0"/>
            <a:ext cx="9144000" cy="4623549"/>
          </a:xfrm>
          <a:prstGeom prst="rect">
            <a:avLst/>
          </a:prstGeom>
        </p:spPr>
      </p:pic>
    </p:spTree>
    <p:extLst>
      <p:ext uri="{BB962C8B-B14F-4D97-AF65-F5344CB8AC3E}">
        <p14:creationId xmlns:p14="http://schemas.microsoft.com/office/powerpoint/2010/main" val="2403820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3" name="Obraz 2">
            <a:extLst>
              <a:ext uri="{FF2B5EF4-FFF2-40B4-BE49-F238E27FC236}">
                <a16:creationId xmlns:a16="http://schemas.microsoft.com/office/drawing/2014/main" id="{ED6248EB-0CF8-9EA4-D1FD-3F4FD60CFEDD}"/>
              </a:ext>
            </a:extLst>
          </p:cNvPr>
          <p:cNvPicPr>
            <a:picLocks noChangeAspect="1"/>
          </p:cNvPicPr>
          <p:nvPr/>
        </p:nvPicPr>
        <p:blipFill>
          <a:blip r:embed="rId3"/>
          <a:stretch>
            <a:fillRect/>
          </a:stretch>
        </p:blipFill>
        <p:spPr>
          <a:xfrm>
            <a:off x="0" y="0"/>
            <a:ext cx="9144000" cy="4623549"/>
          </a:xfrm>
          <a:prstGeom prst="rect">
            <a:avLst/>
          </a:prstGeom>
        </p:spPr>
      </p:pic>
    </p:spTree>
    <p:extLst>
      <p:ext uri="{BB962C8B-B14F-4D97-AF65-F5344CB8AC3E}">
        <p14:creationId xmlns:p14="http://schemas.microsoft.com/office/powerpoint/2010/main" val="4256118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3" name="Obraz 2">
            <a:extLst>
              <a:ext uri="{FF2B5EF4-FFF2-40B4-BE49-F238E27FC236}">
                <a16:creationId xmlns:a16="http://schemas.microsoft.com/office/drawing/2014/main" id="{7D9CB59D-2E21-9CA7-39E9-56DED3590D1E}"/>
              </a:ext>
            </a:extLst>
          </p:cNvPr>
          <p:cNvPicPr>
            <a:picLocks noChangeAspect="1"/>
          </p:cNvPicPr>
          <p:nvPr/>
        </p:nvPicPr>
        <p:blipFill>
          <a:blip r:embed="rId3"/>
          <a:stretch>
            <a:fillRect/>
          </a:stretch>
        </p:blipFill>
        <p:spPr>
          <a:xfrm>
            <a:off x="0" y="0"/>
            <a:ext cx="9144000" cy="4623549"/>
          </a:xfrm>
          <a:prstGeom prst="rect">
            <a:avLst/>
          </a:prstGeom>
        </p:spPr>
      </p:pic>
    </p:spTree>
    <p:extLst>
      <p:ext uri="{BB962C8B-B14F-4D97-AF65-F5344CB8AC3E}">
        <p14:creationId xmlns:p14="http://schemas.microsoft.com/office/powerpoint/2010/main" val="541013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3" name="Obraz 2">
            <a:extLst>
              <a:ext uri="{FF2B5EF4-FFF2-40B4-BE49-F238E27FC236}">
                <a16:creationId xmlns:a16="http://schemas.microsoft.com/office/drawing/2014/main" id="{165D8970-9387-F90F-67FA-07B6696CC20D}"/>
              </a:ext>
            </a:extLst>
          </p:cNvPr>
          <p:cNvPicPr>
            <a:picLocks noChangeAspect="1"/>
          </p:cNvPicPr>
          <p:nvPr/>
        </p:nvPicPr>
        <p:blipFill>
          <a:blip r:embed="rId3"/>
          <a:stretch>
            <a:fillRect/>
          </a:stretch>
        </p:blipFill>
        <p:spPr>
          <a:xfrm>
            <a:off x="0" y="0"/>
            <a:ext cx="9144000" cy="4623549"/>
          </a:xfrm>
          <a:prstGeom prst="rect">
            <a:avLst/>
          </a:prstGeom>
        </p:spPr>
      </p:pic>
    </p:spTree>
    <p:extLst>
      <p:ext uri="{BB962C8B-B14F-4D97-AF65-F5344CB8AC3E}">
        <p14:creationId xmlns:p14="http://schemas.microsoft.com/office/powerpoint/2010/main" val="1273054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3" name="Obraz 2">
            <a:extLst>
              <a:ext uri="{FF2B5EF4-FFF2-40B4-BE49-F238E27FC236}">
                <a16:creationId xmlns:a16="http://schemas.microsoft.com/office/drawing/2014/main" id="{42300D93-C49E-D76C-AC88-276E1DCACDE1}"/>
              </a:ext>
            </a:extLst>
          </p:cNvPr>
          <p:cNvPicPr>
            <a:picLocks noChangeAspect="1"/>
          </p:cNvPicPr>
          <p:nvPr/>
        </p:nvPicPr>
        <p:blipFill>
          <a:blip r:embed="rId3"/>
          <a:stretch>
            <a:fillRect/>
          </a:stretch>
        </p:blipFill>
        <p:spPr>
          <a:xfrm>
            <a:off x="0" y="0"/>
            <a:ext cx="9144000" cy="4623549"/>
          </a:xfrm>
          <a:prstGeom prst="rect">
            <a:avLst/>
          </a:prstGeom>
        </p:spPr>
      </p:pic>
    </p:spTree>
    <p:extLst>
      <p:ext uri="{BB962C8B-B14F-4D97-AF65-F5344CB8AC3E}">
        <p14:creationId xmlns:p14="http://schemas.microsoft.com/office/powerpoint/2010/main" val="3023865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5" name="Obraz 4">
            <a:extLst>
              <a:ext uri="{FF2B5EF4-FFF2-40B4-BE49-F238E27FC236}">
                <a16:creationId xmlns:a16="http://schemas.microsoft.com/office/drawing/2014/main" id="{E04C730D-A80F-B3A6-FF42-0A02F593D600}"/>
              </a:ext>
            </a:extLst>
          </p:cNvPr>
          <p:cNvPicPr>
            <a:picLocks noChangeAspect="1"/>
          </p:cNvPicPr>
          <p:nvPr/>
        </p:nvPicPr>
        <p:blipFill>
          <a:blip r:embed="rId3"/>
          <a:stretch>
            <a:fillRect/>
          </a:stretch>
        </p:blipFill>
        <p:spPr>
          <a:xfrm>
            <a:off x="0" y="0"/>
            <a:ext cx="9144000" cy="4623549"/>
          </a:xfrm>
          <a:prstGeom prst="rect">
            <a:avLst/>
          </a:prstGeom>
        </p:spPr>
      </p:pic>
    </p:spTree>
    <p:extLst>
      <p:ext uri="{BB962C8B-B14F-4D97-AF65-F5344CB8AC3E}">
        <p14:creationId xmlns:p14="http://schemas.microsoft.com/office/powerpoint/2010/main" val="3146601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26"/>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80" name="Google Shape;180;p26"/>
          <p:cNvSpPr txBox="1"/>
          <p:nvPr/>
        </p:nvSpPr>
        <p:spPr>
          <a:xfrm>
            <a:off x="803912" y="849872"/>
            <a:ext cx="3120388"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pl-PL" sz="4800" b="1" i="0" u="none" strike="noStrike" cap="none" dirty="0" err="1">
                <a:solidFill>
                  <a:schemeClr val="lt1"/>
                </a:solidFill>
                <a:latin typeface="Roboto"/>
                <a:ea typeface="Roboto"/>
                <a:cs typeface="Roboto"/>
                <a:sym typeface="Roboto"/>
              </a:rPr>
              <a:t>Use</a:t>
            </a:r>
            <a:endParaRPr lang="pl-PL" sz="4800" b="1" dirty="0">
              <a:solidFill>
                <a:schemeClr val="lt1"/>
              </a:solidFill>
              <a:latin typeface="Roboto"/>
              <a:ea typeface="Roboto"/>
              <a:cs typeface="Roboto"/>
              <a:sym typeface="Roboto"/>
            </a:endParaRPr>
          </a:p>
          <a:p>
            <a:pPr marL="0" marR="0" lvl="0" indent="0" algn="l" rtl="0">
              <a:lnSpc>
                <a:spcPct val="100000"/>
              </a:lnSpc>
              <a:spcBef>
                <a:spcPts val="0"/>
              </a:spcBef>
              <a:spcAft>
                <a:spcPts val="0"/>
              </a:spcAft>
              <a:buNone/>
            </a:pPr>
            <a:r>
              <a:rPr lang="pl-PL" sz="4800" b="1" i="0" u="none" strike="noStrike" cap="none" dirty="0" err="1">
                <a:solidFill>
                  <a:schemeClr val="lt1"/>
                </a:solidFill>
                <a:latin typeface="Roboto"/>
                <a:ea typeface="Roboto"/>
                <a:cs typeface="Roboto"/>
                <a:sym typeface="Roboto"/>
              </a:rPr>
              <a:t>case</a:t>
            </a:r>
            <a:endParaRPr sz="4800" b="1" i="0" u="none" strike="noStrike" cap="none" dirty="0">
              <a:solidFill>
                <a:schemeClr val="accent2"/>
              </a:solidFill>
              <a:latin typeface="Roboto"/>
              <a:ea typeface="Roboto"/>
              <a:cs typeface="Roboto"/>
              <a:sym typeface="Roboto"/>
            </a:endParaRPr>
          </a:p>
        </p:txBody>
      </p:sp>
      <p:cxnSp>
        <p:nvCxnSpPr>
          <p:cNvPr id="181" name="Google Shape;181;p26"/>
          <p:cNvCxnSpPr/>
          <p:nvPr/>
        </p:nvCxnSpPr>
        <p:spPr>
          <a:xfrm>
            <a:off x="812379" y="4437509"/>
            <a:ext cx="596637" cy="0"/>
          </a:xfrm>
          <a:prstGeom prst="straightConnector1">
            <a:avLst/>
          </a:prstGeom>
          <a:noFill/>
          <a:ln w="19050" cap="flat" cmpd="sng">
            <a:solidFill>
              <a:schemeClr val="lt1"/>
            </a:solidFill>
            <a:prstDash val="solid"/>
            <a:round/>
            <a:headEnd type="none" w="sm" len="sm"/>
            <a:tailEnd type="none" w="sm" len="sm"/>
          </a:ln>
        </p:spPr>
      </p:cxnSp>
      <p:pic>
        <p:nvPicPr>
          <p:cNvPr id="182" name="Google Shape;182;p26"/>
          <p:cNvPicPr preferRelativeResize="0"/>
          <p:nvPr/>
        </p:nvPicPr>
        <p:blipFill rotWithShape="1">
          <a:blip r:embed="rId4">
            <a:alphaModFix/>
          </a:blip>
          <a:srcRect/>
          <a:stretch/>
        </p:blipFill>
        <p:spPr>
          <a:xfrm>
            <a:off x="7454002" y="4422199"/>
            <a:ext cx="971546" cy="1285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8" name="Google Shape;188;p27"/>
          <p:cNvSpPr txBox="1"/>
          <p:nvPr/>
        </p:nvSpPr>
        <p:spPr>
          <a:xfrm>
            <a:off x="803912" y="849872"/>
            <a:ext cx="3345871"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pl-PL" sz="4800" b="1" i="0" u="none" strike="noStrike" cap="none" dirty="0">
                <a:solidFill>
                  <a:schemeClr val="lt1"/>
                </a:solidFill>
                <a:latin typeface="Roboto"/>
                <a:ea typeface="Roboto"/>
                <a:cs typeface="Roboto"/>
                <a:sym typeface="Roboto"/>
              </a:rPr>
              <a:t>Tytuł rozdziału</a:t>
            </a:r>
            <a:endParaRPr sz="4800" b="1" i="0" u="none" strike="noStrike" cap="none" dirty="0">
              <a:solidFill>
                <a:schemeClr val="accent2"/>
              </a:solidFill>
              <a:latin typeface="Roboto"/>
              <a:ea typeface="Roboto"/>
              <a:cs typeface="Roboto"/>
              <a:sym typeface="Roboto"/>
            </a:endParaRPr>
          </a:p>
        </p:txBody>
      </p:sp>
      <p:cxnSp>
        <p:nvCxnSpPr>
          <p:cNvPr id="189" name="Google Shape;189;p27"/>
          <p:cNvCxnSpPr/>
          <p:nvPr/>
        </p:nvCxnSpPr>
        <p:spPr>
          <a:xfrm>
            <a:off x="812379" y="4437509"/>
            <a:ext cx="596637" cy="0"/>
          </a:xfrm>
          <a:prstGeom prst="straightConnector1">
            <a:avLst/>
          </a:prstGeom>
          <a:noFill/>
          <a:ln w="19050" cap="flat" cmpd="sng">
            <a:solidFill>
              <a:schemeClr val="lt1"/>
            </a:solidFill>
            <a:prstDash val="solid"/>
            <a:round/>
            <a:headEnd type="none" w="sm" len="sm"/>
            <a:tailEnd type="none" w="sm" len="sm"/>
          </a:ln>
        </p:spPr>
      </p:cxnSp>
      <p:pic>
        <p:nvPicPr>
          <p:cNvPr id="190" name="Google Shape;190;p27"/>
          <p:cNvPicPr preferRelativeResize="0"/>
          <p:nvPr/>
        </p:nvPicPr>
        <p:blipFill rotWithShape="1">
          <a:blip r:embed="rId3">
            <a:alphaModFix/>
          </a:blip>
          <a:srcRect/>
          <a:stretch/>
        </p:blipFill>
        <p:spPr>
          <a:xfrm>
            <a:off x="7454002" y="4422199"/>
            <a:ext cx="971546" cy="128587"/>
          </a:xfrm>
          <a:prstGeom prst="rect">
            <a:avLst/>
          </a:prstGeom>
          <a:noFill/>
          <a:ln>
            <a:noFill/>
          </a:ln>
        </p:spPr>
      </p:pic>
      <p:pic>
        <p:nvPicPr>
          <p:cNvPr id="3" name="Obraz 2">
            <a:extLst>
              <a:ext uri="{FF2B5EF4-FFF2-40B4-BE49-F238E27FC236}">
                <a16:creationId xmlns:a16="http://schemas.microsoft.com/office/drawing/2014/main" id="{2F154A80-5C98-3856-1577-EE204376982C}"/>
              </a:ext>
            </a:extLst>
          </p:cNvPr>
          <p:cNvPicPr>
            <a:picLocks noChangeAspect="1"/>
          </p:cNvPicPr>
          <p:nvPr/>
        </p:nvPicPr>
        <p:blipFill>
          <a:blip r:embed="rId4"/>
          <a:stretch>
            <a:fillRect/>
          </a:stretch>
        </p:blipFill>
        <p:spPr>
          <a:xfrm>
            <a:off x="131618" y="61331"/>
            <a:ext cx="8894618" cy="465032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29" descr="Obraz zawierający ryba&#10;&#10;Opis wygenerowany automatycznie"/>
          <p:cNvPicPr preferRelativeResize="0"/>
          <p:nvPr/>
        </p:nvPicPr>
        <p:blipFill rotWithShape="1">
          <a:blip r:embed="rId3">
            <a:alphaModFix/>
          </a:blip>
          <a:srcRect l="47464" t="8993" r="6524"/>
          <a:stretch/>
        </p:blipFill>
        <p:spPr>
          <a:xfrm>
            <a:off x="4933950" y="0"/>
            <a:ext cx="4210050" cy="5143500"/>
          </a:xfrm>
          <a:prstGeom prst="rect">
            <a:avLst/>
          </a:prstGeom>
          <a:noFill/>
          <a:ln>
            <a:noFill/>
          </a:ln>
        </p:spPr>
      </p:pic>
      <p:sp>
        <p:nvSpPr>
          <p:cNvPr id="204" name="Google Shape;204;p29"/>
          <p:cNvSpPr txBox="1"/>
          <p:nvPr/>
        </p:nvSpPr>
        <p:spPr>
          <a:xfrm>
            <a:off x="713399" y="931277"/>
            <a:ext cx="3953851" cy="73866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pl-PL" sz="4800" b="1" i="0" u="none" strike="noStrike" cap="none" dirty="0">
                <a:solidFill>
                  <a:schemeClr val="dk1"/>
                </a:solidFill>
                <a:latin typeface="Roboto"/>
                <a:ea typeface="Roboto"/>
                <a:cs typeface="Roboto"/>
                <a:sym typeface="Roboto"/>
              </a:rPr>
              <a:t>Kontakt</a:t>
            </a:r>
            <a:endParaRPr sz="4800" b="1" i="0" u="none" strike="noStrike" cap="none" dirty="0">
              <a:solidFill>
                <a:schemeClr val="dk1"/>
              </a:solidFill>
              <a:latin typeface="Roboto"/>
              <a:ea typeface="Roboto"/>
              <a:cs typeface="Roboto"/>
              <a:sym typeface="Roboto"/>
            </a:endParaRPr>
          </a:p>
        </p:txBody>
      </p:sp>
      <p:cxnSp>
        <p:nvCxnSpPr>
          <p:cNvPr id="205" name="Google Shape;205;p29"/>
          <p:cNvCxnSpPr/>
          <p:nvPr/>
        </p:nvCxnSpPr>
        <p:spPr>
          <a:xfrm>
            <a:off x="7828911" y="727250"/>
            <a:ext cx="596637" cy="0"/>
          </a:xfrm>
          <a:prstGeom prst="straightConnector1">
            <a:avLst/>
          </a:prstGeom>
          <a:noFill/>
          <a:ln w="19050" cap="flat" cmpd="sng">
            <a:solidFill>
              <a:schemeClr val="lt1"/>
            </a:solidFill>
            <a:prstDash val="solid"/>
            <a:round/>
            <a:headEnd type="none" w="sm" len="sm"/>
            <a:tailEnd type="none" w="sm" len="sm"/>
          </a:ln>
        </p:spPr>
      </p:cxnSp>
      <p:pic>
        <p:nvPicPr>
          <p:cNvPr id="206" name="Google Shape;206;p29"/>
          <p:cNvPicPr preferRelativeResize="0"/>
          <p:nvPr/>
        </p:nvPicPr>
        <p:blipFill rotWithShape="1">
          <a:blip r:embed="rId4">
            <a:alphaModFix/>
          </a:blip>
          <a:srcRect/>
          <a:stretch/>
        </p:blipFill>
        <p:spPr>
          <a:xfrm>
            <a:off x="7053883" y="1209837"/>
            <a:ext cx="1371665" cy="181544"/>
          </a:xfrm>
          <a:prstGeom prst="rect">
            <a:avLst/>
          </a:prstGeom>
          <a:noFill/>
          <a:ln>
            <a:noFill/>
          </a:ln>
        </p:spPr>
      </p:pic>
      <p:cxnSp>
        <p:nvCxnSpPr>
          <p:cNvPr id="207" name="Google Shape;207;p29"/>
          <p:cNvCxnSpPr/>
          <p:nvPr/>
        </p:nvCxnSpPr>
        <p:spPr>
          <a:xfrm>
            <a:off x="745149" y="727250"/>
            <a:ext cx="967183" cy="0"/>
          </a:xfrm>
          <a:prstGeom prst="straightConnector1">
            <a:avLst/>
          </a:prstGeom>
          <a:noFill/>
          <a:ln w="19050" cap="flat" cmpd="sng">
            <a:solidFill>
              <a:srgbClr val="00AAF0"/>
            </a:solidFill>
            <a:prstDash val="solid"/>
            <a:miter lim="800000"/>
            <a:headEnd type="none" w="sm" len="sm"/>
            <a:tailEnd type="none" w="sm" len="sm"/>
          </a:ln>
        </p:spPr>
      </p:cxnSp>
      <p:sp>
        <p:nvSpPr>
          <p:cNvPr id="208" name="Google Shape;208;p29"/>
          <p:cNvSpPr txBox="1"/>
          <p:nvPr/>
        </p:nvSpPr>
        <p:spPr>
          <a:xfrm>
            <a:off x="5829270" y="1794990"/>
            <a:ext cx="2741463" cy="865892"/>
          </a:xfrm>
          <a:prstGeom prst="rect">
            <a:avLst/>
          </a:prstGeom>
          <a:noFill/>
          <a:ln>
            <a:noFill/>
          </a:ln>
        </p:spPr>
        <p:txBody>
          <a:bodyPr spcFirstLastPara="1" wrap="square" lIns="121825" tIns="60900" rIns="121825" bIns="60900" anchor="t" anchorCtr="0">
            <a:noAutofit/>
          </a:bodyPr>
          <a:lstStyle/>
          <a:p>
            <a:pPr marL="0" marR="0" lvl="0" indent="0" algn="r" rtl="0">
              <a:lnSpc>
                <a:spcPct val="100000"/>
              </a:lnSpc>
              <a:spcBef>
                <a:spcPts val="0"/>
              </a:spcBef>
              <a:spcAft>
                <a:spcPts val="0"/>
              </a:spcAft>
              <a:buClr>
                <a:srgbClr val="7F7F7F"/>
              </a:buClr>
              <a:buSzPts val="1400"/>
              <a:buFont typeface="Arial"/>
              <a:buNone/>
            </a:pPr>
            <a:r>
              <a:rPr lang="pl-PL" sz="1200" b="0" i="0" u="none" strike="noStrike" cap="none">
                <a:solidFill>
                  <a:srgbClr val="FFFFFF"/>
                </a:solidFill>
                <a:latin typeface="Roboto"/>
                <a:ea typeface="Roboto"/>
                <a:cs typeface="Roboto"/>
                <a:sym typeface="Roboto"/>
              </a:rPr>
              <a:t>Karolkowa Business Park</a:t>
            </a:r>
            <a:br>
              <a:rPr lang="pl-PL" sz="1200" b="0" i="0" u="none" strike="noStrike" cap="none">
                <a:solidFill>
                  <a:srgbClr val="FFFFFF"/>
                </a:solidFill>
                <a:latin typeface="Roboto"/>
                <a:ea typeface="Roboto"/>
                <a:cs typeface="Roboto"/>
                <a:sym typeface="Roboto"/>
              </a:rPr>
            </a:br>
            <a:r>
              <a:rPr lang="pl-PL" sz="1200" b="0" i="0" u="none" strike="noStrike" cap="none">
                <a:solidFill>
                  <a:srgbClr val="FFFFFF"/>
                </a:solidFill>
                <a:latin typeface="Roboto"/>
                <a:ea typeface="Roboto"/>
                <a:cs typeface="Roboto"/>
                <a:sym typeface="Roboto"/>
              </a:rPr>
              <a:t>ul. Karolkowa 30</a:t>
            </a:r>
            <a:br>
              <a:rPr lang="pl-PL" sz="1200" b="0" i="0" u="none" strike="noStrike" cap="none">
                <a:solidFill>
                  <a:srgbClr val="FFFFFF"/>
                </a:solidFill>
                <a:latin typeface="Roboto"/>
                <a:ea typeface="Roboto"/>
                <a:cs typeface="Roboto"/>
                <a:sym typeface="Roboto"/>
              </a:rPr>
            </a:br>
            <a:r>
              <a:rPr lang="pl-PL" sz="1200" b="0" i="0" u="none" strike="noStrike" cap="none">
                <a:solidFill>
                  <a:srgbClr val="FFFFFF"/>
                </a:solidFill>
                <a:latin typeface="Roboto"/>
                <a:ea typeface="Roboto"/>
                <a:cs typeface="Roboto"/>
                <a:sym typeface="Roboto"/>
              </a:rPr>
              <a:t>01-207 Warszawa</a:t>
            </a:r>
            <a:endParaRPr sz="1200" b="0" i="0" u="none" strike="noStrike" cap="none">
              <a:solidFill>
                <a:srgbClr val="FFFFFF"/>
              </a:solidFill>
              <a:latin typeface="Roboto"/>
              <a:ea typeface="Roboto"/>
              <a:cs typeface="Roboto"/>
              <a:sym typeface="Roboto"/>
            </a:endParaRPr>
          </a:p>
        </p:txBody>
      </p:sp>
      <p:sp>
        <p:nvSpPr>
          <p:cNvPr id="209" name="Google Shape;209;p29"/>
          <p:cNvSpPr txBox="1"/>
          <p:nvPr/>
        </p:nvSpPr>
        <p:spPr>
          <a:xfrm>
            <a:off x="1901353" y="3206860"/>
            <a:ext cx="2670647" cy="1324210"/>
          </a:xfrm>
          <a:prstGeom prst="rect">
            <a:avLst/>
          </a:prstGeom>
          <a:noFill/>
          <a:ln>
            <a:noFill/>
          </a:ln>
        </p:spPr>
        <p:txBody>
          <a:bodyPr spcFirstLastPara="1" wrap="square" lIns="121825" tIns="60900" rIns="121825" bIns="60900" anchor="t" anchorCtr="0">
            <a:noAutofit/>
          </a:bodyPr>
          <a:lstStyle/>
          <a:p>
            <a:pPr marL="0" marR="0" lvl="0" indent="0" algn="l" rtl="0">
              <a:lnSpc>
                <a:spcPct val="100000"/>
              </a:lnSpc>
              <a:spcBef>
                <a:spcPts val="0"/>
              </a:spcBef>
              <a:spcAft>
                <a:spcPts val="0"/>
              </a:spcAft>
              <a:buClr>
                <a:srgbClr val="4B5050"/>
              </a:buClr>
              <a:buSzPts val="1400"/>
              <a:buFont typeface="Arial"/>
              <a:buNone/>
            </a:pPr>
            <a:r>
              <a:rPr lang="pl-PL" sz="1000" b="1" dirty="0">
                <a:solidFill>
                  <a:schemeClr val="dk1"/>
                </a:solidFill>
                <a:latin typeface="Roboto"/>
                <a:ea typeface="Roboto"/>
                <a:cs typeface="Roboto"/>
                <a:sym typeface="Roboto"/>
              </a:rPr>
              <a:t>Mariusz Przybysz</a:t>
            </a:r>
            <a:endParaRPr sz="1000" b="1" i="0" u="none" strike="noStrike" cap="none" dirty="0">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4B5050"/>
              </a:buClr>
              <a:buSzPts val="1400"/>
              <a:buFont typeface="Arial"/>
              <a:buNone/>
            </a:pPr>
            <a:r>
              <a:rPr lang="pl-PL" sz="1000" b="0" i="0" u="none" strike="noStrike" cap="none" dirty="0">
                <a:solidFill>
                  <a:schemeClr val="dk1"/>
                </a:solidFill>
                <a:latin typeface="Roboto"/>
                <a:ea typeface="Roboto"/>
                <a:cs typeface="Roboto"/>
                <a:sym typeface="Roboto"/>
              </a:rPr>
              <a:t>.NET Developer</a:t>
            </a:r>
          </a:p>
          <a:p>
            <a:pPr marL="0" marR="0" lvl="0" indent="0" algn="l" rtl="0">
              <a:lnSpc>
                <a:spcPct val="100000"/>
              </a:lnSpc>
              <a:spcBef>
                <a:spcPts val="0"/>
              </a:spcBef>
              <a:spcAft>
                <a:spcPts val="0"/>
              </a:spcAft>
              <a:buClr>
                <a:srgbClr val="4B5050"/>
              </a:buClr>
              <a:buSzPts val="1050"/>
              <a:buFont typeface="Arial"/>
              <a:buNone/>
            </a:pPr>
            <a:r>
              <a:rPr lang="pl-PL" sz="1000" b="1" u="sng" dirty="0">
                <a:solidFill>
                  <a:schemeClr val="dk1"/>
                </a:solidFill>
                <a:latin typeface="Roboto"/>
                <a:ea typeface="Roboto"/>
                <a:cs typeface="Roboto"/>
                <a:sym typeface="Roboto"/>
              </a:rPr>
              <a:t>mariusz.przybysz</a:t>
            </a:r>
            <a:r>
              <a:rPr lang="pl-PL" sz="1000" b="1" i="0" u="sng" strike="noStrike" cap="none" dirty="0">
                <a:solidFill>
                  <a:schemeClr val="dk1"/>
                </a:solidFill>
                <a:latin typeface="Roboto"/>
                <a:ea typeface="Roboto"/>
                <a:cs typeface="Roboto"/>
                <a:sym typeface="Roboto"/>
              </a:rPr>
              <a:t>@britenet.com.pl</a:t>
            </a:r>
            <a:endParaRPr lang="pl-PL" dirty="0"/>
          </a:p>
          <a:p>
            <a:pPr marL="0" marR="0" lvl="0" indent="0" algn="l" rtl="0">
              <a:lnSpc>
                <a:spcPct val="100000"/>
              </a:lnSpc>
              <a:spcBef>
                <a:spcPts val="0"/>
              </a:spcBef>
              <a:spcAft>
                <a:spcPts val="0"/>
              </a:spcAft>
              <a:buClr>
                <a:srgbClr val="4B5050"/>
              </a:buClr>
              <a:buSzPts val="1050"/>
              <a:buFont typeface="Arial"/>
              <a:buNone/>
            </a:pPr>
            <a:endParaRPr sz="1000" b="0" i="0" u="none" strike="noStrike" cap="none" dirty="0">
              <a:solidFill>
                <a:schemeClr val="dk1"/>
              </a:solidFill>
              <a:latin typeface="Roboto"/>
              <a:ea typeface="Roboto"/>
              <a:cs typeface="Roboto"/>
              <a:sym typeface="Roboto"/>
            </a:endParaRPr>
          </a:p>
          <a:p>
            <a:pPr marL="0" marR="0" lvl="0" indent="0" algn="l" rtl="0">
              <a:lnSpc>
                <a:spcPct val="100000"/>
              </a:lnSpc>
              <a:spcBef>
                <a:spcPts val="0"/>
              </a:spcBef>
              <a:spcAft>
                <a:spcPts val="0"/>
              </a:spcAft>
              <a:buClr>
                <a:srgbClr val="4B5050"/>
              </a:buClr>
              <a:buSzPts val="1050"/>
              <a:buFont typeface="Arial"/>
              <a:buNone/>
            </a:pPr>
            <a:r>
              <a:rPr lang="pl-PL" sz="1000" b="0" i="0" u="none" strike="noStrike" cap="none" dirty="0">
                <a:solidFill>
                  <a:schemeClr val="dk1"/>
                </a:solidFill>
                <a:latin typeface="Roboto"/>
                <a:ea typeface="Roboto"/>
                <a:cs typeface="Roboto"/>
                <a:sym typeface="Roboto"/>
              </a:rPr>
              <a:t> </a:t>
            </a:r>
            <a:endParaRPr sz="1000" b="0" i="0" u="none" strike="noStrike" cap="none" dirty="0">
              <a:solidFill>
                <a:schemeClr val="dk1"/>
              </a:solidFill>
              <a:latin typeface="Roboto"/>
              <a:ea typeface="Roboto"/>
              <a:cs typeface="Roboto"/>
              <a:sym typeface="Roboto"/>
            </a:endParaRPr>
          </a:p>
        </p:txBody>
      </p:sp>
      <p:sp>
        <p:nvSpPr>
          <p:cNvPr id="210" name="Google Shape;210;p29"/>
          <p:cNvSpPr/>
          <p:nvPr/>
        </p:nvSpPr>
        <p:spPr>
          <a:xfrm>
            <a:off x="745149" y="3098800"/>
            <a:ext cx="990600" cy="990600"/>
          </a:xfrm>
          <a:prstGeom prst="ellipse">
            <a:avLst/>
          </a:prstGeom>
          <a:solidFill>
            <a:srgbClr val="F2F2F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5" name="Obraz 4" descr="Obraz zawierający osoba, mężczyzna, kostium, wewnątrz&#10;&#10;Opis wygenerowany automatycznie">
            <a:extLst>
              <a:ext uri="{FF2B5EF4-FFF2-40B4-BE49-F238E27FC236}">
                <a16:creationId xmlns:a16="http://schemas.microsoft.com/office/drawing/2014/main" id="{8574743E-A744-9F09-ACD8-07C7C12B6194}"/>
              </a:ext>
            </a:extLst>
          </p:cNvPr>
          <p:cNvPicPr>
            <a:picLocks noChangeAspect="1"/>
          </p:cNvPicPr>
          <p:nvPr/>
        </p:nvPicPr>
        <p:blipFill>
          <a:blip r:embed="rId5"/>
          <a:stretch>
            <a:fillRect/>
          </a:stretch>
        </p:blipFill>
        <p:spPr>
          <a:xfrm>
            <a:off x="472834" y="2788886"/>
            <a:ext cx="1428519" cy="1428519"/>
          </a:xfrm>
          <a:prstGeom prst="rect">
            <a:avLst/>
          </a:prstGeom>
        </p:spPr>
      </p:pic>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1"/>
          <p:cNvPicPr preferRelativeResize="0"/>
          <p:nvPr/>
        </p:nvPicPr>
        <p:blipFill rotWithShape="1">
          <a:blip r:embed="rId3">
            <a:alphaModFix/>
          </a:blip>
          <a:srcRect l="54726"/>
          <a:stretch/>
        </p:blipFill>
        <p:spPr>
          <a:xfrm>
            <a:off x="5004148" y="0"/>
            <a:ext cx="4139851" cy="5143500"/>
          </a:xfrm>
          <a:prstGeom prst="rect">
            <a:avLst/>
          </a:prstGeom>
          <a:noFill/>
          <a:ln>
            <a:noFill/>
          </a:ln>
        </p:spPr>
      </p:pic>
      <p:cxnSp>
        <p:nvCxnSpPr>
          <p:cNvPr id="104" name="Google Shape;104;p1"/>
          <p:cNvCxnSpPr/>
          <p:nvPr/>
        </p:nvCxnSpPr>
        <p:spPr>
          <a:xfrm>
            <a:off x="593988" y="2102175"/>
            <a:ext cx="1133959" cy="0"/>
          </a:xfrm>
          <a:prstGeom prst="straightConnector1">
            <a:avLst/>
          </a:prstGeom>
          <a:noFill/>
          <a:ln w="19050" cap="flat" cmpd="sng">
            <a:solidFill>
              <a:srgbClr val="00AAF0"/>
            </a:solidFill>
            <a:prstDash val="solid"/>
            <a:miter lim="800000"/>
            <a:headEnd type="none" w="sm" len="sm"/>
            <a:tailEnd type="none" w="sm" len="sm"/>
          </a:ln>
        </p:spPr>
      </p:cxnSp>
      <p:cxnSp>
        <p:nvCxnSpPr>
          <p:cNvPr id="105" name="Google Shape;105;p1"/>
          <p:cNvCxnSpPr/>
          <p:nvPr/>
        </p:nvCxnSpPr>
        <p:spPr>
          <a:xfrm>
            <a:off x="1325558" y="4438799"/>
            <a:ext cx="0" cy="202960"/>
          </a:xfrm>
          <a:prstGeom prst="straightConnector1">
            <a:avLst/>
          </a:prstGeom>
          <a:noFill/>
          <a:ln w="12700" cap="flat" cmpd="sng">
            <a:solidFill>
              <a:schemeClr val="dk1"/>
            </a:solidFill>
            <a:prstDash val="solid"/>
            <a:miter lim="800000"/>
            <a:headEnd type="none" w="sm" len="sm"/>
            <a:tailEnd type="none" w="sm" len="sm"/>
          </a:ln>
        </p:spPr>
      </p:cxnSp>
      <p:sp>
        <p:nvSpPr>
          <p:cNvPr id="106" name="Google Shape;106;p1"/>
          <p:cNvSpPr txBox="1"/>
          <p:nvPr/>
        </p:nvSpPr>
        <p:spPr>
          <a:xfrm>
            <a:off x="1537852" y="4432856"/>
            <a:ext cx="66740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l-PL" sz="1200" b="0" i="0" u="none" strike="noStrike" cap="none" dirty="0">
                <a:solidFill>
                  <a:schemeClr val="dk1"/>
                </a:solidFill>
                <a:latin typeface="Arial"/>
                <a:ea typeface="Arial"/>
                <a:cs typeface="Arial"/>
                <a:sym typeface="Arial"/>
              </a:rPr>
              <a:t>2022</a:t>
            </a:r>
            <a:endParaRPr sz="2800" b="0" i="0" u="none" strike="noStrike" cap="none" dirty="0">
              <a:solidFill>
                <a:schemeClr val="dk1"/>
              </a:solidFill>
              <a:latin typeface="Arial"/>
              <a:ea typeface="Arial"/>
              <a:cs typeface="Arial"/>
              <a:sym typeface="Arial"/>
            </a:endParaRPr>
          </a:p>
        </p:txBody>
      </p:sp>
      <p:sp>
        <p:nvSpPr>
          <p:cNvPr id="107" name="Google Shape;107;p1"/>
          <p:cNvSpPr txBox="1"/>
          <p:nvPr/>
        </p:nvSpPr>
        <p:spPr>
          <a:xfrm>
            <a:off x="574846" y="4432856"/>
            <a:ext cx="667402" cy="18466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l-PL" sz="1200" b="0" i="0" u="none" strike="noStrike" cap="none" dirty="0" err="1">
                <a:solidFill>
                  <a:schemeClr val="dk1"/>
                </a:solidFill>
                <a:latin typeface="Arial"/>
                <a:ea typeface="Arial"/>
                <a:cs typeface="Arial"/>
                <a:sym typeface="Arial"/>
              </a:rPr>
              <a:t>Britenet</a:t>
            </a:r>
            <a:endParaRPr sz="2800" b="0" i="0" u="none" strike="noStrike" cap="none" dirty="0">
              <a:solidFill>
                <a:schemeClr val="dk1"/>
              </a:solidFill>
              <a:latin typeface="Arial"/>
              <a:ea typeface="Arial"/>
              <a:cs typeface="Arial"/>
              <a:sym typeface="Arial"/>
            </a:endParaRPr>
          </a:p>
        </p:txBody>
      </p:sp>
      <p:sp>
        <p:nvSpPr>
          <p:cNvPr id="108" name="Google Shape;108;p1"/>
          <p:cNvSpPr txBox="1"/>
          <p:nvPr/>
        </p:nvSpPr>
        <p:spPr>
          <a:xfrm>
            <a:off x="574846" y="2388621"/>
            <a:ext cx="4610700" cy="2048510"/>
          </a:xfrm>
          <a:prstGeom prst="rect">
            <a:avLst/>
          </a:prstGeom>
          <a:noFill/>
          <a:ln>
            <a:noFill/>
          </a:ln>
        </p:spPr>
        <p:txBody>
          <a:bodyPr spcFirstLastPara="1" wrap="square" lIns="0" tIns="0" rIns="0" bIns="0" anchor="t" anchorCtr="0">
            <a:spAutoFit/>
          </a:bodyPr>
          <a:lstStyle/>
          <a:p>
            <a:pPr marL="0" marR="0" lvl="0" indent="0" algn="l" rtl="0">
              <a:lnSpc>
                <a:spcPct val="104166"/>
              </a:lnSpc>
              <a:spcBef>
                <a:spcPts val="0"/>
              </a:spcBef>
              <a:spcAft>
                <a:spcPts val="0"/>
              </a:spcAft>
              <a:buClr>
                <a:srgbClr val="00AAF0"/>
              </a:buClr>
              <a:buSzPts val="4400"/>
              <a:buFont typeface="Roboto"/>
              <a:buNone/>
            </a:pPr>
            <a:r>
              <a:rPr lang="pl-PL" sz="3200" b="1" i="0" u="none" strike="noStrike" cap="none" dirty="0">
                <a:solidFill>
                  <a:schemeClr val="dk1"/>
                </a:solidFill>
                <a:latin typeface="Roboto" panose="02000000000000000000" pitchFamily="2" charset="0"/>
                <a:ea typeface="Roboto" panose="02000000000000000000" pitchFamily="2" charset="0"/>
                <a:cs typeface="Roboto"/>
                <a:sym typeface="Roboto"/>
              </a:rPr>
              <a:t>Ujarzmiamy strumień danych.</a:t>
            </a:r>
            <a:endParaRPr sz="3200" dirty="0">
              <a:latin typeface="Roboto" panose="02000000000000000000" pitchFamily="2" charset="0"/>
              <a:ea typeface="Roboto" panose="02000000000000000000" pitchFamily="2" charset="0"/>
            </a:endParaRPr>
          </a:p>
          <a:p>
            <a:pPr marL="0" marR="0" lvl="0" indent="0" algn="l" rtl="0">
              <a:lnSpc>
                <a:spcPct val="104166"/>
              </a:lnSpc>
              <a:spcBef>
                <a:spcPts val="0"/>
              </a:spcBef>
              <a:spcAft>
                <a:spcPts val="0"/>
              </a:spcAft>
              <a:buClr>
                <a:srgbClr val="00AAF0"/>
              </a:buClr>
              <a:buSzPts val="4400"/>
              <a:buFont typeface="Roboto"/>
              <a:buNone/>
            </a:pPr>
            <a:r>
              <a:rPr lang="pl-PL" sz="2800" b="1" i="0" u="none" strike="noStrike" cap="none" dirty="0">
                <a:solidFill>
                  <a:schemeClr val="dk1"/>
                </a:solidFill>
                <a:latin typeface="Roboto" panose="02000000000000000000" pitchFamily="2" charset="0"/>
                <a:ea typeface="Roboto" panose="02000000000000000000" pitchFamily="2" charset="0"/>
                <a:cs typeface="Roboto"/>
                <a:sym typeface="Roboto"/>
              </a:rPr>
              <a:t>Wprowadzenie</a:t>
            </a:r>
            <a:r>
              <a:rPr lang="pl-PL" sz="3200" b="1" i="0" u="none" strike="noStrike" cap="none" dirty="0">
                <a:solidFill>
                  <a:schemeClr val="dk1"/>
                </a:solidFill>
                <a:latin typeface="Roboto" panose="02000000000000000000" pitchFamily="2" charset="0"/>
                <a:ea typeface="Roboto" panose="02000000000000000000" pitchFamily="2" charset="0"/>
                <a:cs typeface="Roboto"/>
                <a:sym typeface="Roboto"/>
              </a:rPr>
              <a:t> do AKKA</a:t>
            </a:r>
            <a:r>
              <a:rPr lang="pl-PL" sz="3200" b="1" dirty="0">
                <a:solidFill>
                  <a:schemeClr val="dk1"/>
                </a:solidFill>
                <a:latin typeface="Roboto" panose="02000000000000000000" pitchFamily="2" charset="0"/>
                <a:ea typeface="Roboto" panose="02000000000000000000" pitchFamily="2" charset="0"/>
                <a:cs typeface="Roboto"/>
                <a:sym typeface="Roboto"/>
              </a:rPr>
              <a:t> </a:t>
            </a:r>
            <a:r>
              <a:rPr lang="pl-PL" sz="3200" b="1" dirty="0" err="1">
                <a:solidFill>
                  <a:schemeClr val="dk1"/>
                </a:solidFill>
                <a:latin typeface="Roboto" panose="02000000000000000000" pitchFamily="2" charset="0"/>
                <a:ea typeface="Roboto" panose="02000000000000000000" pitchFamily="2" charset="0"/>
                <a:cs typeface="Roboto"/>
                <a:sym typeface="Roboto"/>
              </a:rPr>
              <a:t>S</a:t>
            </a:r>
            <a:r>
              <a:rPr lang="pl-PL" sz="3200" b="1" i="0" u="none" strike="noStrike" cap="none" dirty="0" err="1">
                <a:solidFill>
                  <a:schemeClr val="dk1"/>
                </a:solidFill>
                <a:latin typeface="Roboto" panose="02000000000000000000" pitchFamily="2" charset="0"/>
                <a:ea typeface="Roboto" panose="02000000000000000000" pitchFamily="2" charset="0"/>
                <a:cs typeface="Roboto"/>
                <a:sym typeface="Roboto"/>
              </a:rPr>
              <a:t>treams</a:t>
            </a:r>
            <a:endParaRPr sz="3200" b="1" i="0" u="none" strike="noStrike" cap="none" dirty="0">
              <a:solidFill>
                <a:schemeClr val="dk1"/>
              </a:solidFill>
              <a:latin typeface="Roboto" panose="02000000000000000000" pitchFamily="2" charset="0"/>
              <a:ea typeface="Roboto" panose="02000000000000000000" pitchFamily="2" charset="0"/>
              <a:cs typeface="Roboto"/>
              <a:sym typeface="Roboto"/>
            </a:endParaRPr>
          </a:p>
        </p:txBody>
      </p:sp>
      <p:pic>
        <p:nvPicPr>
          <p:cNvPr id="109" name="Google Shape;109;p1"/>
          <p:cNvPicPr preferRelativeResize="0"/>
          <p:nvPr/>
        </p:nvPicPr>
        <p:blipFill rotWithShape="1">
          <a:blip r:embed="rId4">
            <a:alphaModFix/>
          </a:blip>
          <a:srcRect/>
          <a:stretch/>
        </p:blipFill>
        <p:spPr>
          <a:xfrm>
            <a:off x="574847" y="690836"/>
            <a:ext cx="2282654" cy="302116"/>
          </a:xfrm>
          <a:prstGeom prst="rect">
            <a:avLst/>
          </a:prstGeom>
          <a:noFill/>
          <a:ln>
            <a:noFill/>
          </a:ln>
        </p:spPr>
      </p:pic>
      <p:pic>
        <p:nvPicPr>
          <p:cNvPr id="110" name="Google Shape;110;p1"/>
          <p:cNvPicPr preferRelativeResize="0"/>
          <p:nvPr/>
        </p:nvPicPr>
        <p:blipFill rotWithShape="1">
          <a:blip r:embed="rId5">
            <a:alphaModFix/>
          </a:blip>
          <a:srcRect/>
          <a:stretch/>
        </p:blipFill>
        <p:spPr>
          <a:xfrm>
            <a:off x="7429908" y="538846"/>
            <a:ext cx="1003614" cy="530573"/>
          </a:xfrm>
          <a:prstGeom prst="rect">
            <a:avLst/>
          </a:prstGeom>
          <a:noFill/>
          <a:ln>
            <a:noFill/>
          </a:ln>
        </p:spPr>
      </p:pic>
      <p:pic>
        <p:nvPicPr>
          <p:cNvPr id="111" name="Google Shape;111;p1"/>
          <p:cNvPicPr preferRelativeResize="0"/>
          <p:nvPr/>
        </p:nvPicPr>
        <p:blipFill rotWithShape="1">
          <a:blip r:embed="rId6">
            <a:alphaModFix/>
          </a:blip>
          <a:srcRect/>
          <a:stretch/>
        </p:blipFill>
        <p:spPr>
          <a:xfrm>
            <a:off x="5309066" y="2474010"/>
            <a:ext cx="364369" cy="370761"/>
          </a:xfrm>
          <a:prstGeom prst="rect">
            <a:avLst/>
          </a:prstGeom>
          <a:noFill/>
          <a:ln>
            <a:noFill/>
          </a:ln>
        </p:spPr>
      </p:pic>
      <p:pic>
        <p:nvPicPr>
          <p:cNvPr id="112" name="Google Shape;112;p1"/>
          <p:cNvPicPr preferRelativeResize="0"/>
          <p:nvPr/>
        </p:nvPicPr>
        <p:blipFill rotWithShape="1">
          <a:blip r:embed="rId7">
            <a:alphaModFix/>
          </a:blip>
          <a:srcRect/>
          <a:stretch/>
        </p:blipFill>
        <p:spPr>
          <a:xfrm>
            <a:off x="6798746" y="3720220"/>
            <a:ext cx="843803" cy="370762"/>
          </a:xfrm>
          <a:prstGeom prst="rect">
            <a:avLst/>
          </a:prstGeom>
          <a:noFill/>
          <a:ln>
            <a:noFill/>
          </a:ln>
        </p:spPr>
      </p:pic>
      <p:pic>
        <p:nvPicPr>
          <p:cNvPr id="113" name="Google Shape;113;p1"/>
          <p:cNvPicPr preferRelativeResize="0"/>
          <p:nvPr/>
        </p:nvPicPr>
        <p:blipFill rotWithShape="1">
          <a:blip r:embed="rId5">
            <a:alphaModFix amt="10000"/>
          </a:blip>
          <a:srcRect/>
          <a:stretch/>
        </p:blipFill>
        <p:spPr>
          <a:xfrm>
            <a:off x="6429675" y="4771030"/>
            <a:ext cx="2425748" cy="1282402"/>
          </a:xfrm>
          <a:prstGeom prst="rect">
            <a:avLst/>
          </a:prstGeom>
          <a:noFill/>
          <a:ln>
            <a:noFill/>
          </a:ln>
        </p:spPr>
      </p:pic>
      <p:pic>
        <p:nvPicPr>
          <p:cNvPr id="114" name="Google Shape;114;p1"/>
          <p:cNvPicPr preferRelativeResize="0"/>
          <p:nvPr/>
        </p:nvPicPr>
        <p:blipFill rotWithShape="1">
          <a:blip r:embed="rId5">
            <a:alphaModFix amt="10000"/>
          </a:blip>
          <a:srcRect/>
          <a:stretch/>
        </p:blipFill>
        <p:spPr>
          <a:xfrm rot="-5400000">
            <a:off x="4278376" y="-233230"/>
            <a:ext cx="2425748" cy="1282402"/>
          </a:xfrm>
          <a:prstGeom prst="rect">
            <a:avLst/>
          </a:prstGeom>
          <a:noFill/>
          <a:ln>
            <a:noFill/>
          </a:ln>
        </p:spPr>
      </p:pic>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3"/>
          <p:cNvSpPr txBox="1">
            <a:spLocks noGrp="1"/>
          </p:cNvSpPr>
          <p:nvPr>
            <p:ph type="title"/>
          </p:nvPr>
        </p:nvSpPr>
        <p:spPr>
          <a:xfrm>
            <a:off x="430530" y="915854"/>
            <a:ext cx="3502133" cy="99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300"/>
              <a:buNone/>
            </a:pPr>
            <a:r>
              <a:rPr lang="pl-PL" sz="3200" dirty="0" err="1"/>
              <a:t>Thanks</a:t>
            </a:r>
            <a:endParaRPr sz="3200" dirty="0"/>
          </a:p>
        </p:txBody>
      </p:sp>
      <p:cxnSp>
        <p:nvCxnSpPr>
          <p:cNvPr id="130" name="Google Shape;130;p3"/>
          <p:cNvCxnSpPr/>
          <p:nvPr/>
        </p:nvCxnSpPr>
        <p:spPr>
          <a:xfrm>
            <a:off x="541949" y="727250"/>
            <a:ext cx="967183" cy="0"/>
          </a:xfrm>
          <a:prstGeom prst="straightConnector1">
            <a:avLst/>
          </a:prstGeom>
          <a:noFill/>
          <a:ln w="19050" cap="flat" cmpd="sng">
            <a:solidFill>
              <a:srgbClr val="00AAF0"/>
            </a:solidFill>
            <a:prstDash val="solid"/>
            <a:miter lim="800000"/>
            <a:headEnd type="none" w="sm" len="sm"/>
            <a:tailEnd type="none" w="sm" len="sm"/>
          </a:ln>
        </p:spPr>
      </p:cxnSp>
      <p:pic>
        <p:nvPicPr>
          <p:cNvPr id="6" name="Google Shape;140;p4">
            <a:extLst>
              <a:ext uri="{FF2B5EF4-FFF2-40B4-BE49-F238E27FC236}">
                <a16:creationId xmlns:a16="http://schemas.microsoft.com/office/drawing/2014/main" id="{34794B0B-A3A2-2CC7-2442-A991D54CCD42}"/>
              </a:ext>
            </a:extLst>
          </p:cNvPr>
          <p:cNvPicPr preferRelativeResize="0"/>
          <p:nvPr/>
        </p:nvPicPr>
        <p:blipFill rotWithShape="1">
          <a:blip r:embed="rId3">
            <a:alphaModFix/>
          </a:blip>
          <a:srcRect/>
          <a:stretch/>
        </p:blipFill>
        <p:spPr>
          <a:xfrm>
            <a:off x="585993" y="1708348"/>
            <a:ext cx="172944" cy="172944"/>
          </a:xfrm>
          <a:prstGeom prst="rect">
            <a:avLst/>
          </a:prstGeom>
          <a:noFill/>
          <a:ln>
            <a:noFill/>
          </a:ln>
        </p:spPr>
      </p:pic>
      <p:sp>
        <p:nvSpPr>
          <p:cNvPr id="8" name="pole tekstowe 7">
            <a:extLst>
              <a:ext uri="{FF2B5EF4-FFF2-40B4-BE49-F238E27FC236}">
                <a16:creationId xmlns:a16="http://schemas.microsoft.com/office/drawing/2014/main" id="{835E066D-1986-35A9-3010-2EA8A04BD0AF}"/>
              </a:ext>
            </a:extLst>
          </p:cNvPr>
          <p:cNvSpPr txBox="1"/>
          <p:nvPr/>
        </p:nvSpPr>
        <p:spPr>
          <a:xfrm>
            <a:off x="914400" y="1640932"/>
            <a:ext cx="6151418" cy="307777"/>
          </a:xfrm>
          <a:prstGeom prst="rect">
            <a:avLst/>
          </a:prstGeom>
          <a:noFill/>
        </p:spPr>
        <p:txBody>
          <a:bodyPr wrap="square">
            <a:spAutoFit/>
          </a:bodyPr>
          <a:lstStyle/>
          <a:p>
            <a:r>
              <a:rPr lang="pl-PL" dirty="0"/>
              <a:t>https://github.com/mariuszKrzysztofPrzybysz/MasterClass2022_Metadata</a:t>
            </a:r>
          </a:p>
        </p:txBody>
      </p:sp>
      <p:pic>
        <p:nvPicPr>
          <p:cNvPr id="9" name="Google Shape;140;p4">
            <a:extLst>
              <a:ext uri="{FF2B5EF4-FFF2-40B4-BE49-F238E27FC236}">
                <a16:creationId xmlns:a16="http://schemas.microsoft.com/office/drawing/2014/main" id="{BD57B2B1-ED8C-4BD1-BAF1-BD6F1672B294}"/>
              </a:ext>
            </a:extLst>
          </p:cNvPr>
          <p:cNvPicPr preferRelativeResize="0"/>
          <p:nvPr/>
        </p:nvPicPr>
        <p:blipFill rotWithShape="1">
          <a:blip r:embed="rId3">
            <a:alphaModFix/>
          </a:blip>
          <a:srcRect/>
          <a:stretch/>
        </p:blipFill>
        <p:spPr>
          <a:xfrm>
            <a:off x="585993" y="2098357"/>
            <a:ext cx="172944" cy="172944"/>
          </a:xfrm>
          <a:prstGeom prst="rect">
            <a:avLst/>
          </a:prstGeom>
          <a:noFill/>
          <a:ln>
            <a:noFill/>
          </a:ln>
        </p:spPr>
      </p:pic>
      <p:sp>
        <p:nvSpPr>
          <p:cNvPr id="10" name="pole tekstowe 9">
            <a:extLst>
              <a:ext uri="{FF2B5EF4-FFF2-40B4-BE49-F238E27FC236}">
                <a16:creationId xmlns:a16="http://schemas.microsoft.com/office/drawing/2014/main" id="{EB0B2DBD-4120-F391-706D-9B426CF9AE52}"/>
              </a:ext>
            </a:extLst>
          </p:cNvPr>
          <p:cNvSpPr txBox="1"/>
          <p:nvPr/>
        </p:nvSpPr>
        <p:spPr>
          <a:xfrm>
            <a:off x="914400" y="2030940"/>
            <a:ext cx="5853545" cy="307777"/>
          </a:xfrm>
          <a:prstGeom prst="rect">
            <a:avLst/>
          </a:prstGeom>
          <a:noFill/>
        </p:spPr>
        <p:txBody>
          <a:bodyPr wrap="square">
            <a:spAutoFit/>
          </a:bodyPr>
          <a:lstStyle/>
          <a:p>
            <a:r>
              <a:rPr lang="pl-PL" dirty="0"/>
              <a:t>https://github.com/mariuszKrzysztofPrzybysz/MasterClass2022_Storage</a:t>
            </a:r>
          </a:p>
        </p:txBody>
      </p:sp>
      <p:pic>
        <p:nvPicPr>
          <p:cNvPr id="11" name="Google Shape;140;p4">
            <a:extLst>
              <a:ext uri="{FF2B5EF4-FFF2-40B4-BE49-F238E27FC236}">
                <a16:creationId xmlns:a16="http://schemas.microsoft.com/office/drawing/2014/main" id="{59797CE6-CCAA-4FD2-292E-B1AB97E6CBD7}"/>
              </a:ext>
            </a:extLst>
          </p:cNvPr>
          <p:cNvPicPr preferRelativeResize="0"/>
          <p:nvPr/>
        </p:nvPicPr>
        <p:blipFill rotWithShape="1">
          <a:blip r:embed="rId3">
            <a:alphaModFix/>
          </a:blip>
          <a:srcRect/>
          <a:stretch/>
        </p:blipFill>
        <p:spPr>
          <a:xfrm>
            <a:off x="585993" y="2485277"/>
            <a:ext cx="172944" cy="172944"/>
          </a:xfrm>
          <a:prstGeom prst="rect">
            <a:avLst/>
          </a:prstGeom>
          <a:noFill/>
          <a:ln>
            <a:noFill/>
          </a:ln>
        </p:spPr>
      </p:pic>
      <p:sp>
        <p:nvSpPr>
          <p:cNvPr id="12" name="pole tekstowe 11">
            <a:extLst>
              <a:ext uri="{FF2B5EF4-FFF2-40B4-BE49-F238E27FC236}">
                <a16:creationId xmlns:a16="http://schemas.microsoft.com/office/drawing/2014/main" id="{D464C81B-B2E1-106D-12C2-BEDE95B24EF9}"/>
              </a:ext>
            </a:extLst>
          </p:cNvPr>
          <p:cNvSpPr txBox="1"/>
          <p:nvPr/>
        </p:nvSpPr>
        <p:spPr>
          <a:xfrm>
            <a:off x="914400" y="2417861"/>
            <a:ext cx="5853545" cy="307777"/>
          </a:xfrm>
          <a:prstGeom prst="rect">
            <a:avLst/>
          </a:prstGeom>
          <a:noFill/>
        </p:spPr>
        <p:txBody>
          <a:bodyPr wrap="square">
            <a:spAutoFit/>
          </a:bodyPr>
          <a:lstStyle/>
          <a:p>
            <a:r>
              <a:rPr lang="pl-PL" dirty="0"/>
              <a:t>https://github.com/mariuszKrzysztofPrzybysz/MasterClass2022_Client</a:t>
            </a:r>
          </a:p>
        </p:txBody>
      </p:sp>
      <p:pic>
        <p:nvPicPr>
          <p:cNvPr id="13" name="Google Shape;140;p4">
            <a:extLst>
              <a:ext uri="{FF2B5EF4-FFF2-40B4-BE49-F238E27FC236}">
                <a16:creationId xmlns:a16="http://schemas.microsoft.com/office/drawing/2014/main" id="{0BFAED7A-51B8-2CCB-EF99-EDFF2F0ED5AD}"/>
              </a:ext>
            </a:extLst>
          </p:cNvPr>
          <p:cNvPicPr preferRelativeResize="0"/>
          <p:nvPr/>
        </p:nvPicPr>
        <p:blipFill rotWithShape="1">
          <a:blip r:embed="rId3">
            <a:alphaModFix/>
          </a:blip>
          <a:srcRect/>
          <a:stretch/>
        </p:blipFill>
        <p:spPr>
          <a:xfrm>
            <a:off x="585993" y="3114651"/>
            <a:ext cx="172944" cy="172944"/>
          </a:xfrm>
          <a:prstGeom prst="rect">
            <a:avLst/>
          </a:prstGeom>
          <a:noFill/>
          <a:ln>
            <a:noFill/>
          </a:ln>
        </p:spPr>
      </p:pic>
      <p:sp>
        <p:nvSpPr>
          <p:cNvPr id="14" name="pole tekstowe 13">
            <a:extLst>
              <a:ext uri="{FF2B5EF4-FFF2-40B4-BE49-F238E27FC236}">
                <a16:creationId xmlns:a16="http://schemas.microsoft.com/office/drawing/2014/main" id="{2776DACC-E2A5-BC01-2346-D9DB8A45C832}"/>
              </a:ext>
            </a:extLst>
          </p:cNvPr>
          <p:cNvSpPr txBox="1"/>
          <p:nvPr/>
        </p:nvSpPr>
        <p:spPr>
          <a:xfrm>
            <a:off x="914400" y="3040903"/>
            <a:ext cx="5909267" cy="307777"/>
          </a:xfrm>
          <a:prstGeom prst="rect">
            <a:avLst/>
          </a:prstGeom>
          <a:noFill/>
        </p:spPr>
        <p:txBody>
          <a:bodyPr wrap="square">
            <a:spAutoFit/>
          </a:bodyPr>
          <a:lstStyle/>
          <a:p>
            <a:r>
              <a:rPr lang="pl-PL" dirty="0"/>
              <a:t>https://getakka.net/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5"/>
          <p:cNvSpPr txBox="1">
            <a:spLocks noGrp="1"/>
          </p:cNvSpPr>
          <p:nvPr>
            <p:ph type="title"/>
          </p:nvPr>
        </p:nvSpPr>
        <p:spPr>
          <a:xfrm>
            <a:off x="430530" y="915854"/>
            <a:ext cx="3502133" cy="99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300"/>
              <a:buNone/>
            </a:pPr>
            <a:r>
              <a:rPr lang="pl-PL" sz="3200"/>
              <a:t>Pieczątki</a:t>
            </a:r>
            <a:endParaRPr sz="3200"/>
          </a:p>
        </p:txBody>
      </p:sp>
      <p:cxnSp>
        <p:nvCxnSpPr>
          <p:cNvPr id="152" name="Google Shape;152;p5"/>
          <p:cNvCxnSpPr/>
          <p:nvPr/>
        </p:nvCxnSpPr>
        <p:spPr>
          <a:xfrm>
            <a:off x="541949" y="727250"/>
            <a:ext cx="967183" cy="0"/>
          </a:xfrm>
          <a:prstGeom prst="straightConnector1">
            <a:avLst/>
          </a:prstGeom>
          <a:noFill/>
          <a:ln w="19050" cap="flat" cmpd="sng">
            <a:solidFill>
              <a:srgbClr val="00AAF0"/>
            </a:solidFill>
            <a:prstDash val="solid"/>
            <a:miter lim="800000"/>
            <a:headEnd type="none" w="sm" len="sm"/>
            <a:tailEnd type="none" w="sm" len="sm"/>
          </a:ln>
        </p:spPr>
      </p:cxnSp>
      <p:pic>
        <p:nvPicPr>
          <p:cNvPr id="153" name="Google Shape;153;p5"/>
          <p:cNvPicPr preferRelativeResize="0"/>
          <p:nvPr/>
        </p:nvPicPr>
        <p:blipFill rotWithShape="1">
          <a:blip r:embed="rId3">
            <a:alphaModFix/>
          </a:blip>
          <a:srcRect/>
          <a:stretch/>
        </p:blipFill>
        <p:spPr>
          <a:xfrm>
            <a:off x="3309605" y="2420422"/>
            <a:ext cx="1751256" cy="551646"/>
          </a:xfrm>
          <a:prstGeom prst="rect">
            <a:avLst/>
          </a:prstGeom>
          <a:noFill/>
          <a:ln>
            <a:noFill/>
          </a:ln>
        </p:spPr>
      </p:pic>
      <p:pic>
        <p:nvPicPr>
          <p:cNvPr id="154" name="Google Shape;154;p5"/>
          <p:cNvPicPr preferRelativeResize="0"/>
          <p:nvPr/>
        </p:nvPicPr>
        <p:blipFill rotWithShape="1">
          <a:blip r:embed="rId4">
            <a:alphaModFix/>
          </a:blip>
          <a:srcRect/>
          <a:stretch/>
        </p:blipFill>
        <p:spPr>
          <a:xfrm>
            <a:off x="1074429" y="3287365"/>
            <a:ext cx="1553934" cy="551647"/>
          </a:xfrm>
          <a:prstGeom prst="rect">
            <a:avLst/>
          </a:prstGeom>
          <a:noFill/>
          <a:ln>
            <a:noFill/>
          </a:ln>
        </p:spPr>
      </p:pic>
      <p:pic>
        <p:nvPicPr>
          <p:cNvPr id="155" name="Google Shape;155;p5"/>
          <p:cNvPicPr preferRelativeResize="0"/>
          <p:nvPr/>
        </p:nvPicPr>
        <p:blipFill rotWithShape="1">
          <a:blip r:embed="rId5">
            <a:alphaModFix/>
          </a:blip>
          <a:srcRect/>
          <a:stretch/>
        </p:blipFill>
        <p:spPr>
          <a:xfrm>
            <a:off x="1114325" y="2412216"/>
            <a:ext cx="1474142" cy="568058"/>
          </a:xfrm>
          <a:prstGeom prst="rect">
            <a:avLst/>
          </a:prstGeom>
          <a:noFill/>
          <a:ln>
            <a:noFill/>
          </a:ln>
        </p:spPr>
      </p:pic>
      <p:pic>
        <p:nvPicPr>
          <p:cNvPr id="156" name="Google Shape;156;p5"/>
          <p:cNvPicPr preferRelativeResize="0"/>
          <p:nvPr/>
        </p:nvPicPr>
        <p:blipFill rotWithShape="1">
          <a:blip r:embed="rId6">
            <a:alphaModFix/>
          </a:blip>
          <a:srcRect/>
          <a:stretch/>
        </p:blipFill>
        <p:spPr>
          <a:xfrm>
            <a:off x="3464831" y="3290976"/>
            <a:ext cx="1553937" cy="551002"/>
          </a:xfrm>
          <a:prstGeom prst="rect">
            <a:avLst/>
          </a:prstGeom>
          <a:noFill/>
          <a:ln>
            <a:noFill/>
          </a:ln>
        </p:spPr>
      </p:pic>
      <p:pic>
        <p:nvPicPr>
          <p:cNvPr id="157" name="Google Shape;157;p5"/>
          <p:cNvPicPr preferRelativeResize="0"/>
          <p:nvPr/>
        </p:nvPicPr>
        <p:blipFill rotWithShape="1">
          <a:blip r:embed="rId7">
            <a:alphaModFix/>
          </a:blip>
          <a:srcRect/>
          <a:stretch/>
        </p:blipFill>
        <p:spPr>
          <a:xfrm>
            <a:off x="6259679" y="1412804"/>
            <a:ext cx="1432203" cy="1432206"/>
          </a:xfrm>
          <a:prstGeom prst="rect">
            <a:avLst/>
          </a:prstGeom>
          <a:noFill/>
          <a:ln>
            <a:noFill/>
          </a:ln>
        </p:spPr>
      </p:pic>
      <p:pic>
        <p:nvPicPr>
          <p:cNvPr id="158" name="Google Shape;158;p5"/>
          <p:cNvPicPr preferRelativeResize="0"/>
          <p:nvPr/>
        </p:nvPicPr>
        <p:blipFill rotWithShape="1">
          <a:blip r:embed="rId8">
            <a:alphaModFix/>
          </a:blip>
          <a:srcRect/>
          <a:stretch/>
        </p:blipFill>
        <p:spPr>
          <a:xfrm>
            <a:off x="5795536" y="3086291"/>
            <a:ext cx="2360487" cy="7556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pic>
        <p:nvPicPr>
          <p:cNvPr id="163" name="Google Shape;163;p6"/>
          <p:cNvPicPr preferRelativeResize="0"/>
          <p:nvPr/>
        </p:nvPicPr>
        <p:blipFill rotWithShape="1">
          <a:blip r:embed="rId3">
            <a:alphaModFix/>
          </a:blip>
          <a:srcRect/>
          <a:stretch/>
        </p:blipFill>
        <p:spPr>
          <a:xfrm>
            <a:off x="13854" y="0"/>
            <a:ext cx="9144000" cy="5143500"/>
          </a:xfrm>
          <a:prstGeom prst="rect">
            <a:avLst/>
          </a:prstGeom>
          <a:noFill/>
          <a:ln>
            <a:noFill/>
          </a:ln>
        </p:spPr>
      </p:pic>
      <p:sp>
        <p:nvSpPr>
          <p:cNvPr id="164" name="Google Shape;164;p6"/>
          <p:cNvSpPr txBox="1"/>
          <p:nvPr/>
        </p:nvSpPr>
        <p:spPr>
          <a:xfrm>
            <a:off x="803912" y="849872"/>
            <a:ext cx="5028852" cy="1477328"/>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pl-PL" sz="4800" b="1" i="0" u="none" strike="noStrike" cap="none" dirty="0" err="1">
                <a:solidFill>
                  <a:schemeClr val="lt1"/>
                </a:solidFill>
                <a:latin typeface="Roboto"/>
                <a:ea typeface="Roboto"/>
                <a:cs typeface="Roboto"/>
                <a:sym typeface="Roboto"/>
              </a:rPr>
              <a:t>Stream</a:t>
            </a:r>
            <a:r>
              <a:rPr lang="pl-PL" sz="4800" b="1" i="0" u="none" strike="noStrike" cap="none" dirty="0">
                <a:solidFill>
                  <a:schemeClr val="lt1"/>
                </a:solidFill>
                <a:latin typeface="Roboto"/>
                <a:ea typeface="Roboto"/>
                <a:cs typeface="Roboto"/>
                <a:sym typeface="Roboto"/>
              </a:rPr>
              <a:t> </a:t>
            </a:r>
            <a:r>
              <a:rPr lang="pl-PL" sz="4800" b="1" i="0" u="none" strike="noStrike" cap="none" dirty="0" err="1">
                <a:solidFill>
                  <a:schemeClr val="lt1"/>
                </a:solidFill>
                <a:latin typeface="Roboto"/>
                <a:ea typeface="Roboto"/>
                <a:cs typeface="Roboto"/>
                <a:sym typeface="Roboto"/>
              </a:rPr>
              <a:t>processing</a:t>
            </a:r>
            <a:endParaRPr sz="4800" b="1" i="0" u="none" strike="noStrike" cap="none" dirty="0">
              <a:solidFill>
                <a:schemeClr val="accent2"/>
              </a:solidFill>
              <a:highlight>
                <a:srgbClr val="FFFF00"/>
              </a:highlight>
              <a:latin typeface="Roboto"/>
              <a:ea typeface="Roboto"/>
              <a:cs typeface="Roboto"/>
              <a:sym typeface="Roboto"/>
            </a:endParaRPr>
          </a:p>
        </p:txBody>
      </p:sp>
      <p:cxnSp>
        <p:nvCxnSpPr>
          <p:cNvPr id="165" name="Google Shape;165;p6"/>
          <p:cNvCxnSpPr/>
          <p:nvPr/>
        </p:nvCxnSpPr>
        <p:spPr>
          <a:xfrm>
            <a:off x="812379" y="4437509"/>
            <a:ext cx="596637" cy="0"/>
          </a:xfrm>
          <a:prstGeom prst="straightConnector1">
            <a:avLst/>
          </a:prstGeom>
          <a:noFill/>
          <a:ln w="19050" cap="flat" cmpd="sng">
            <a:solidFill>
              <a:schemeClr val="lt1"/>
            </a:solidFill>
            <a:prstDash val="solid"/>
            <a:round/>
            <a:headEnd type="none" w="sm" len="sm"/>
            <a:tailEnd type="none" w="sm" len="sm"/>
          </a:ln>
        </p:spPr>
      </p:cxnSp>
      <p:pic>
        <p:nvPicPr>
          <p:cNvPr id="166" name="Google Shape;166;p6"/>
          <p:cNvPicPr preferRelativeResize="0"/>
          <p:nvPr/>
        </p:nvPicPr>
        <p:blipFill rotWithShape="1">
          <a:blip r:embed="rId4">
            <a:alphaModFix/>
          </a:blip>
          <a:srcRect/>
          <a:stretch/>
        </p:blipFill>
        <p:spPr>
          <a:xfrm>
            <a:off x="7454002" y="4422199"/>
            <a:ext cx="971546" cy="1285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2"/>
          <p:cNvSpPr txBox="1">
            <a:spLocks noGrp="1"/>
          </p:cNvSpPr>
          <p:nvPr>
            <p:ph type="title"/>
          </p:nvPr>
        </p:nvSpPr>
        <p:spPr>
          <a:xfrm>
            <a:off x="430530" y="915854"/>
            <a:ext cx="3502133" cy="99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300"/>
              <a:buNone/>
            </a:pPr>
            <a:r>
              <a:rPr lang="pl-PL" sz="3200" dirty="0" err="1"/>
              <a:t>Stream</a:t>
            </a:r>
            <a:r>
              <a:rPr lang="pl-PL" sz="3200" dirty="0"/>
              <a:t> </a:t>
            </a:r>
            <a:r>
              <a:rPr lang="pl-PL" sz="3200" dirty="0" err="1"/>
              <a:t>processing</a:t>
            </a:r>
            <a:endParaRPr sz="3200" dirty="0"/>
          </a:p>
        </p:txBody>
      </p:sp>
      <p:sp>
        <p:nvSpPr>
          <p:cNvPr id="121" name="Google Shape;121;p2"/>
          <p:cNvSpPr txBox="1"/>
          <p:nvPr/>
        </p:nvSpPr>
        <p:spPr>
          <a:xfrm>
            <a:off x="3308200" y="586753"/>
            <a:ext cx="5293800" cy="3103200"/>
          </a:xfrm>
          <a:prstGeom prst="rect">
            <a:avLst/>
          </a:prstGeom>
          <a:noFill/>
          <a:ln>
            <a:noFill/>
          </a:ln>
        </p:spPr>
        <p:txBody>
          <a:bodyPr spcFirstLastPara="1" wrap="square" lIns="91425" tIns="91425" rIns="91425" bIns="91425" anchor="t" anchorCtr="0">
            <a:noAutofit/>
          </a:bodyPr>
          <a:lstStyle/>
          <a:p>
            <a:pPr marL="0" marR="0" lvl="0" indent="0" algn="l" rtl="0">
              <a:lnSpc>
                <a:spcPct val="145454"/>
              </a:lnSpc>
              <a:spcBef>
                <a:spcPts val="0"/>
              </a:spcBef>
              <a:spcAft>
                <a:spcPts val="0"/>
              </a:spcAft>
              <a:buClr>
                <a:srgbClr val="000000"/>
              </a:buClr>
              <a:buSzPts val="1100"/>
              <a:buFont typeface="Arial"/>
              <a:buNone/>
            </a:pPr>
            <a:r>
              <a:rPr lang="en-US" sz="1100" b="0" i="0" u="none" strike="noStrike" cap="none" dirty="0">
                <a:solidFill>
                  <a:srgbClr val="000000"/>
                </a:solidFill>
                <a:latin typeface="Roboto"/>
                <a:ea typeface="Roboto"/>
                <a:cs typeface="Roboto"/>
                <a:sym typeface="Roboto"/>
              </a:rPr>
              <a:t>Stream processing refers to processing of continuous stream of data immediately as it is produced. It analyzes streaming data in real time. Stream processing is used when the data size is unknown and infinite and continuous. It takes few seconds or milliseconds to process data. In stream processing data output rate is as fast as data input rate. Stream processor processes data in few passes. When data stream is continuous and requires immediate response then in that case stream processing is used</a:t>
            </a:r>
            <a:endParaRPr lang="pl-PL" dirty="0"/>
          </a:p>
        </p:txBody>
      </p:sp>
      <p:cxnSp>
        <p:nvCxnSpPr>
          <p:cNvPr id="122" name="Google Shape;122;p2"/>
          <p:cNvCxnSpPr/>
          <p:nvPr/>
        </p:nvCxnSpPr>
        <p:spPr>
          <a:xfrm>
            <a:off x="541949" y="727250"/>
            <a:ext cx="967183" cy="0"/>
          </a:xfrm>
          <a:prstGeom prst="straightConnector1">
            <a:avLst/>
          </a:prstGeom>
          <a:noFill/>
          <a:ln w="19050" cap="flat" cmpd="sng">
            <a:solidFill>
              <a:srgbClr val="00AAF0"/>
            </a:solidFill>
            <a:prstDash val="solid"/>
            <a:miter lim="800000"/>
            <a:headEnd type="none" w="sm" len="sm"/>
            <a:tailEnd type="none" w="sm" len="sm"/>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4"/>
          <p:cNvSpPr txBox="1">
            <a:spLocks noGrp="1"/>
          </p:cNvSpPr>
          <p:nvPr>
            <p:ph type="title"/>
          </p:nvPr>
        </p:nvSpPr>
        <p:spPr>
          <a:xfrm>
            <a:off x="430530" y="915854"/>
            <a:ext cx="3502133" cy="993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3300"/>
              <a:buNone/>
            </a:pPr>
            <a:r>
              <a:rPr lang="pl-PL" sz="3200" i="0" dirty="0" err="1">
                <a:solidFill>
                  <a:srgbClr val="273239"/>
                </a:solidFill>
                <a:effectLst/>
                <a:latin typeface="+mj-lt"/>
              </a:rPr>
              <a:t>Challenges</a:t>
            </a:r>
            <a:r>
              <a:rPr lang="pl-PL" sz="3200" i="0" dirty="0">
                <a:solidFill>
                  <a:srgbClr val="273239"/>
                </a:solidFill>
                <a:effectLst/>
                <a:latin typeface="+mj-lt"/>
              </a:rPr>
              <a:t> with </a:t>
            </a:r>
            <a:r>
              <a:rPr lang="pl-PL" sz="3200" i="0" dirty="0" err="1">
                <a:solidFill>
                  <a:srgbClr val="273239"/>
                </a:solidFill>
                <a:effectLst/>
                <a:latin typeface="+mj-lt"/>
              </a:rPr>
              <a:t>Stream</a:t>
            </a:r>
            <a:r>
              <a:rPr lang="pl-PL" sz="3200" i="0" dirty="0">
                <a:solidFill>
                  <a:srgbClr val="273239"/>
                </a:solidFill>
                <a:effectLst/>
                <a:latin typeface="+mj-lt"/>
              </a:rPr>
              <a:t> </a:t>
            </a:r>
            <a:r>
              <a:rPr lang="pl-PL" sz="3200" i="0" dirty="0" err="1">
                <a:solidFill>
                  <a:srgbClr val="273239"/>
                </a:solidFill>
                <a:effectLst/>
                <a:latin typeface="+mj-lt"/>
              </a:rPr>
              <a:t>processing</a:t>
            </a:r>
            <a:endParaRPr lang="pl-PL" sz="3200" dirty="0">
              <a:latin typeface="+mj-lt"/>
            </a:endParaRPr>
          </a:p>
        </p:txBody>
      </p:sp>
      <p:sp>
        <p:nvSpPr>
          <p:cNvPr id="138" name="Google Shape;138;p4"/>
          <p:cNvSpPr txBox="1"/>
          <p:nvPr/>
        </p:nvSpPr>
        <p:spPr>
          <a:xfrm>
            <a:off x="4526258" y="915854"/>
            <a:ext cx="3789632" cy="3439729"/>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100" b="0" i="0" u="none" strike="noStrike" cap="none" dirty="0">
                <a:solidFill>
                  <a:srgbClr val="000000"/>
                </a:solidFill>
                <a:latin typeface="Roboto"/>
                <a:ea typeface="Roboto"/>
                <a:cs typeface="Roboto"/>
                <a:sym typeface="Roboto"/>
              </a:rPr>
              <a:t>Data input rate and output rate sometimes creates a problem.</a:t>
            </a:r>
            <a:endParaRPr lang="pl-PL" sz="1100" b="0" i="0" u="none" strike="noStrike" cap="none" dirty="0">
              <a:solidFill>
                <a:srgbClr val="000000"/>
              </a:solidFill>
              <a:latin typeface="Roboto"/>
              <a:ea typeface="Roboto"/>
              <a:cs typeface="Roboto"/>
              <a:sym typeface="Roboto"/>
            </a:endParaRPr>
          </a:p>
          <a:p>
            <a:pPr marL="0" marR="0" lvl="0" indent="0" algn="l" rtl="0">
              <a:lnSpc>
                <a:spcPct val="100000"/>
              </a:lnSpc>
              <a:spcBef>
                <a:spcPts val="1800"/>
              </a:spcBef>
              <a:spcAft>
                <a:spcPts val="0"/>
              </a:spcAft>
              <a:buClr>
                <a:srgbClr val="000000"/>
              </a:buClr>
              <a:buSzPts val="1100"/>
              <a:buFont typeface="Arial"/>
              <a:buNone/>
            </a:pPr>
            <a:r>
              <a:rPr lang="en-US" sz="1100" b="0" i="0" u="none" strike="noStrike" cap="none" dirty="0">
                <a:solidFill>
                  <a:srgbClr val="000000"/>
                </a:solidFill>
                <a:latin typeface="Roboto"/>
                <a:ea typeface="Roboto"/>
                <a:cs typeface="Roboto"/>
                <a:sym typeface="Roboto"/>
              </a:rPr>
              <a:t>Cope with huge amount of data and immediate response.</a:t>
            </a:r>
            <a:endParaRPr lang="pl-PL" sz="1100" b="0" i="0" u="none" strike="noStrike" cap="none" dirty="0">
              <a:solidFill>
                <a:srgbClr val="000000"/>
              </a:solidFill>
              <a:latin typeface="Roboto"/>
              <a:ea typeface="Roboto"/>
              <a:cs typeface="Roboto"/>
              <a:sym typeface="Roboto"/>
            </a:endParaRPr>
          </a:p>
        </p:txBody>
      </p:sp>
      <p:cxnSp>
        <p:nvCxnSpPr>
          <p:cNvPr id="139" name="Google Shape;139;p4"/>
          <p:cNvCxnSpPr/>
          <p:nvPr/>
        </p:nvCxnSpPr>
        <p:spPr>
          <a:xfrm>
            <a:off x="541949" y="727250"/>
            <a:ext cx="967183" cy="0"/>
          </a:xfrm>
          <a:prstGeom prst="straightConnector1">
            <a:avLst/>
          </a:prstGeom>
          <a:noFill/>
          <a:ln w="19050" cap="flat" cmpd="sng">
            <a:solidFill>
              <a:srgbClr val="00AAF0"/>
            </a:solidFill>
            <a:prstDash val="solid"/>
            <a:miter lim="800000"/>
            <a:headEnd type="none" w="sm" len="sm"/>
            <a:tailEnd type="none" w="sm" len="sm"/>
          </a:ln>
        </p:spPr>
      </p:cxnSp>
      <p:pic>
        <p:nvPicPr>
          <p:cNvPr id="140" name="Google Shape;140;p4"/>
          <p:cNvPicPr preferRelativeResize="0"/>
          <p:nvPr/>
        </p:nvPicPr>
        <p:blipFill rotWithShape="1">
          <a:blip r:embed="rId3">
            <a:alphaModFix/>
          </a:blip>
          <a:srcRect/>
          <a:stretch/>
        </p:blipFill>
        <p:spPr>
          <a:xfrm>
            <a:off x="4280610" y="1038259"/>
            <a:ext cx="172944" cy="172944"/>
          </a:xfrm>
          <a:prstGeom prst="rect">
            <a:avLst/>
          </a:prstGeom>
          <a:noFill/>
          <a:ln>
            <a:noFill/>
          </a:ln>
        </p:spPr>
      </p:pic>
      <p:pic>
        <p:nvPicPr>
          <p:cNvPr id="141" name="Google Shape;141;p4"/>
          <p:cNvPicPr preferRelativeResize="0"/>
          <p:nvPr/>
        </p:nvPicPr>
        <p:blipFill rotWithShape="1">
          <a:blip r:embed="rId3">
            <a:alphaModFix/>
          </a:blip>
          <a:srcRect/>
          <a:stretch/>
        </p:blipFill>
        <p:spPr>
          <a:xfrm>
            <a:off x="4280610" y="1580007"/>
            <a:ext cx="172944" cy="172944"/>
          </a:xfrm>
          <a:prstGeom prst="rect">
            <a:avLst/>
          </a:prstGeom>
          <a:noFill/>
          <a:ln>
            <a:noFill/>
          </a:ln>
        </p:spPr>
      </p:pic>
    </p:spTree>
    <p:extLst>
      <p:ext uri="{BB962C8B-B14F-4D97-AF65-F5344CB8AC3E}">
        <p14:creationId xmlns:p14="http://schemas.microsoft.com/office/powerpoint/2010/main" val="1475689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25"/>
          <p:cNvPicPr preferRelativeResize="0"/>
          <p:nvPr/>
        </p:nvPicPr>
        <p:blipFill rotWithShape="1">
          <a:blip r:embed="rId3">
            <a:alphaModFix/>
          </a:blip>
          <a:srcRect/>
          <a:stretch/>
        </p:blipFill>
        <p:spPr>
          <a:xfrm>
            <a:off x="0" y="0"/>
            <a:ext cx="9144000" cy="5143500"/>
          </a:xfrm>
          <a:prstGeom prst="rect">
            <a:avLst/>
          </a:prstGeom>
          <a:noFill/>
          <a:ln>
            <a:noFill/>
          </a:ln>
        </p:spPr>
      </p:pic>
      <p:sp>
        <p:nvSpPr>
          <p:cNvPr id="172" name="Google Shape;172;p25"/>
          <p:cNvSpPr txBox="1"/>
          <p:nvPr/>
        </p:nvSpPr>
        <p:spPr>
          <a:xfrm>
            <a:off x="803912" y="849872"/>
            <a:ext cx="5931638" cy="2215991"/>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pl-PL" sz="4800" b="1" i="0" u="none" strike="noStrike" cap="none" dirty="0" err="1">
                <a:solidFill>
                  <a:schemeClr val="lt1"/>
                </a:solidFill>
                <a:latin typeface="Roboto"/>
                <a:ea typeface="Roboto"/>
                <a:cs typeface="Roboto"/>
                <a:sym typeface="Roboto"/>
              </a:rPr>
              <a:t>Everything</a:t>
            </a:r>
            <a:r>
              <a:rPr lang="pl-PL" sz="4800" b="1" i="0" u="none" strike="noStrike" cap="none" dirty="0">
                <a:solidFill>
                  <a:schemeClr val="lt1"/>
                </a:solidFill>
                <a:latin typeface="Roboto"/>
                <a:ea typeface="Roboto"/>
                <a:cs typeface="Roboto"/>
                <a:sym typeface="Roboto"/>
              </a:rPr>
              <a:t> </a:t>
            </a:r>
            <a:r>
              <a:rPr lang="pl-PL" sz="4800" b="1" i="0" u="none" strike="noStrike" cap="none" dirty="0" err="1">
                <a:solidFill>
                  <a:schemeClr val="lt1"/>
                </a:solidFill>
                <a:latin typeface="Roboto"/>
                <a:ea typeface="Roboto"/>
                <a:cs typeface="Roboto"/>
                <a:sym typeface="Roboto"/>
              </a:rPr>
              <a:t>is</a:t>
            </a:r>
            <a:r>
              <a:rPr lang="pl-PL" sz="4800" b="1" i="0" u="none" strike="noStrike" cap="none" dirty="0">
                <a:solidFill>
                  <a:schemeClr val="lt1"/>
                </a:solidFill>
                <a:latin typeface="Roboto"/>
                <a:ea typeface="Roboto"/>
                <a:cs typeface="Roboto"/>
                <a:sym typeface="Roboto"/>
              </a:rPr>
              <a:t> </a:t>
            </a:r>
            <a:r>
              <a:rPr lang="pl-PL" sz="4800" b="1" i="0" u="none" strike="noStrike" cap="none" dirty="0" err="1">
                <a:solidFill>
                  <a:schemeClr val="lt1"/>
                </a:solidFill>
                <a:latin typeface="Roboto"/>
                <a:ea typeface="Roboto"/>
                <a:cs typeface="Roboto"/>
                <a:sym typeface="Roboto"/>
              </a:rPr>
              <a:t>Graph</a:t>
            </a:r>
            <a:r>
              <a:rPr lang="pl-PL" sz="4800" b="1" i="0" u="none" strike="noStrike" cap="none" dirty="0">
                <a:solidFill>
                  <a:schemeClr val="lt1"/>
                </a:solidFill>
                <a:latin typeface="Roboto"/>
                <a:ea typeface="Roboto"/>
                <a:cs typeface="Roboto"/>
                <a:sym typeface="Roboto"/>
              </a:rPr>
              <a:t>… </a:t>
            </a:r>
            <a:r>
              <a:rPr lang="pl-PL" sz="4800" b="1" i="0" u="none" strike="noStrike" cap="none" dirty="0" err="1">
                <a:solidFill>
                  <a:schemeClr val="lt1"/>
                </a:solidFill>
                <a:latin typeface="Roboto"/>
                <a:ea typeface="Roboto"/>
                <a:cs typeface="Roboto"/>
                <a:sym typeface="Roboto"/>
              </a:rPr>
              <a:t>Let’s</a:t>
            </a:r>
            <a:r>
              <a:rPr lang="pl-PL" sz="4800" b="1" i="0" u="none" strike="noStrike" cap="none" dirty="0">
                <a:solidFill>
                  <a:schemeClr val="lt1"/>
                </a:solidFill>
                <a:latin typeface="Roboto"/>
                <a:ea typeface="Roboto"/>
                <a:cs typeface="Roboto"/>
                <a:sym typeface="Roboto"/>
              </a:rPr>
              <a:t> talk </a:t>
            </a:r>
            <a:r>
              <a:rPr lang="pl-PL" sz="4800" b="1" i="0" u="none" strike="noStrike" cap="none" dirty="0" err="1">
                <a:solidFill>
                  <a:schemeClr val="lt1"/>
                </a:solidFill>
                <a:latin typeface="Roboto"/>
                <a:ea typeface="Roboto"/>
                <a:cs typeface="Roboto"/>
                <a:sym typeface="Roboto"/>
              </a:rPr>
              <a:t>about</a:t>
            </a:r>
            <a:r>
              <a:rPr lang="pl-PL" sz="4800" b="1" i="0" u="none" strike="noStrike" cap="none" dirty="0">
                <a:solidFill>
                  <a:schemeClr val="lt1"/>
                </a:solidFill>
                <a:latin typeface="Roboto"/>
                <a:ea typeface="Roboto"/>
                <a:cs typeface="Roboto"/>
                <a:sym typeface="Roboto"/>
              </a:rPr>
              <a:t> </a:t>
            </a:r>
            <a:r>
              <a:rPr lang="pl-PL" sz="4800" b="1" i="0" u="none" strike="noStrike" cap="none" dirty="0" err="1">
                <a:solidFill>
                  <a:schemeClr val="lt1"/>
                </a:solidFill>
                <a:latin typeface="Roboto"/>
                <a:ea typeface="Roboto"/>
                <a:cs typeface="Roboto"/>
                <a:sym typeface="Roboto"/>
              </a:rPr>
              <a:t>source</a:t>
            </a:r>
            <a:r>
              <a:rPr lang="pl-PL" sz="4800" b="1" i="0" u="none" strike="noStrike" cap="none" dirty="0">
                <a:solidFill>
                  <a:schemeClr val="lt1"/>
                </a:solidFill>
                <a:latin typeface="Roboto"/>
                <a:ea typeface="Roboto"/>
                <a:cs typeface="Roboto"/>
                <a:sym typeface="Roboto"/>
              </a:rPr>
              <a:t>, </a:t>
            </a:r>
            <a:r>
              <a:rPr lang="pl-PL" sz="4800" b="1" i="0" u="none" strike="noStrike" cap="none" dirty="0" err="1">
                <a:solidFill>
                  <a:schemeClr val="lt1"/>
                </a:solidFill>
                <a:latin typeface="Roboto"/>
                <a:ea typeface="Roboto"/>
                <a:cs typeface="Roboto"/>
                <a:sym typeface="Roboto"/>
              </a:rPr>
              <a:t>flow</a:t>
            </a:r>
            <a:r>
              <a:rPr lang="pl-PL" sz="4800" b="1" i="0" u="none" strike="noStrike" cap="none" dirty="0">
                <a:solidFill>
                  <a:schemeClr val="lt1"/>
                </a:solidFill>
                <a:latin typeface="Roboto"/>
                <a:ea typeface="Roboto"/>
                <a:cs typeface="Roboto"/>
                <a:sym typeface="Roboto"/>
              </a:rPr>
              <a:t> and </a:t>
            </a:r>
            <a:r>
              <a:rPr lang="pl-PL" sz="4800" b="1" i="0" u="none" strike="noStrike" cap="none" dirty="0" err="1">
                <a:solidFill>
                  <a:schemeClr val="lt1"/>
                </a:solidFill>
                <a:latin typeface="Roboto"/>
                <a:ea typeface="Roboto"/>
                <a:cs typeface="Roboto"/>
                <a:sym typeface="Roboto"/>
              </a:rPr>
              <a:t>sink</a:t>
            </a:r>
            <a:endParaRPr lang="pl-PL" sz="4800" b="1" i="0" u="none" strike="noStrike" cap="none" dirty="0">
              <a:solidFill>
                <a:schemeClr val="accent2"/>
              </a:solidFill>
              <a:latin typeface="Roboto"/>
              <a:ea typeface="Roboto"/>
              <a:cs typeface="Roboto"/>
              <a:sym typeface="Roboto"/>
            </a:endParaRPr>
          </a:p>
        </p:txBody>
      </p:sp>
      <p:cxnSp>
        <p:nvCxnSpPr>
          <p:cNvPr id="173" name="Google Shape;173;p25"/>
          <p:cNvCxnSpPr/>
          <p:nvPr/>
        </p:nvCxnSpPr>
        <p:spPr>
          <a:xfrm>
            <a:off x="812379" y="4437509"/>
            <a:ext cx="596637" cy="0"/>
          </a:xfrm>
          <a:prstGeom prst="straightConnector1">
            <a:avLst/>
          </a:prstGeom>
          <a:noFill/>
          <a:ln w="19050" cap="flat" cmpd="sng">
            <a:solidFill>
              <a:schemeClr val="lt1"/>
            </a:solidFill>
            <a:prstDash val="solid"/>
            <a:round/>
            <a:headEnd type="none" w="sm" len="sm"/>
            <a:tailEnd type="none" w="sm" len="sm"/>
          </a:ln>
        </p:spPr>
      </p:cxnSp>
      <p:pic>
        <p:nvPicPr>
          <p:cNvPr id="174" name="Google Shape;174;p25"/>
          <p:cNvPicPr preferRelativeResize="0"/>
          <p:nvPr/>
        </p:nvPicPr>
        <p:blipFill rotWithShape="1">
          <a:blip r:embed="rId4">
            <a:alphaModFix/>
          </a:blip>
          <a:srcRect/>
          <a:stretch/>
        </p:blipFill>
        <p:spPr>
          <a:xfrm>
            <a:off x="7454002" y="4422199"/>
            <a:ext cx="971546" cy="1285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Tree>
    <p:extLst>
      <p:ext uri="{BB962C8B-B14F-4D97-AF65-F5344CB8AC3E}">
        <p14:creationId xmlns:p14="http://schemas.microsoft.com/office/powerpoint/2010/main" val="308106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3" name="Obraz 2">
            <a:extLst>
              <a:ext uri="{FF2B5EF4-FFF2-40B4-BE49-F238E27FC236}">
                <a16:creationId xmlns:a16="http://schemas.microsoft.com/office/drawing/2014/main" id="{4B97BA40-620C-FC1A-0B86-90DC5CC0CD2E}"/>
              </a:ext>
            </a:extLst>
          </p:cNvPr>
          <p:cNvPicPr>
            <a:picLocks noChangeAspect="1"/>
          </p:cNvPicPr>
          <p:nvPr/>
        </p:nvPicPr>
        <p:blipFill>
          <a:blip r:embed="rId3"/>
          <a:stretch>
            <a:fillRect/>
          </a:stretch>
        </p:blipFill>
        <p:spPr>
          <a:xfrm>
            <a:off x="0" y="0"/>
            <a:ext cx="9144000" cy="4623549"/>
          </a:xfrm>
          <a:prstGeom prst="rect">
            <a:avLst/>
          </a:prstGeom>
        </p:spPr>
      </p:pic>
    </p:spTree>
    <p:extLst>
      <p:ext uri="{BB962C8B-B14F-4D97-AF65-F5344CB8AC3E}">
        <p14:creationId xmlns:p14="http://schemas.microsoft.com/office/powerpoint/2010/main" val="2086902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pic>
        <p:nvPicPr>
          <p:cNvPr id="3" name="Obraz 2">
            <a:extLst>
              <a:ext uri="{FF2B5EF4-FFF2-40B4-BE49-F238E27FC236}">
                <a16:creationId xmlns:a16="http://schemas.microsoft.com/office/drawing/2014/main" id="{3DE1F8B5-970C-2A91-91AD-DB6431524050}"/>
              </a:ext>
            </a:extLst>
          </p:cNvPr>
          <p:cNvPicPr>
            <a:picLocks noChangeAspect="1"/>
          </p:cNvPicPr>
          <p:nvPr/>
        </p:nvPicPr>
        <p:blipFill>
          <a:blip r:embed="rId3"/>
          <a:stretch>
            <a:fillRect/>
          </a:stretch>
        </p:blipFill>
        <p:spPr>
          <a:xfrm>
            <a:off x="0" y="0"/>
            <a:ext cx="9144000" cy="4623549"/>
          </a:xfrm>
          <a:prstGeom prst="rect">
            <a:avLst/>
          </a:prstGeom>
        </p:spPr>
      </p:pic>
    </p:spTree>
    <p:extLst>
      <p:ext uri="{BB962C8B-B14F-4D97-AF65-F5344CB8AC3E}">
        <p14:creationId xmlns:p14="http://schemas.microsoft.com/office/powerpoint/2010/main" val="991804952"/>
      </p:ext>
    </p:extLst>
  </p:cSld>
  <p:clrMapOvr>
    <a:masterClrMapping/>
  </p:clrMapOvr>
</p:sld>
</file>

<file path=ppt/theme/theme1.xml><?xml version="1.0" encoding="utf-8"?>
<a:theme xmlns:a="http://schemas.openxmlformats.org/drawingml/2006/main" name="Office Theme">
  <a:themeElements>
    <a:clrScheme name="Niestandardowy 1">
      <a:dk1>
        <a:srgbClr val="000000"/>
      </a:dk1>
      <a:lt1>
        <a:srgbClr val="FFFFFF"/>
      </a:lt1>
      <a:dk2>
        <a:srgbClr val="000000"/>
      </a:dk2>
      <a:lt2>
        <a:srgbClr val="E7E6E6"/>
      </a:lt2>
      <a:accent1>
        <a:srgbClr val="4B5050"/>
      </a:accent1>
      <a:accent2>
        <a:srgbClr val="00B0F0"/>
      </a:accent2>
      <a:accent3>
        <a:srgbClr val="6E7378"/>
      </a:accent3>
      <a:accent4>
        <a:srgbClr val="91969B"/>
      </a:accent4>
      <a:accent5>
        <a:srgbClr val="AAAFB4"/>
      </a:accent5>
      <a:accent6>
        <a:srgbClr val="DCE1E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Niestandardowy 1">
      <a:dk1>
        <a:srgbClr val="000000"/>
      </a:dk1>
      <a:lt1>
        <a:srgbClr val="FFFFFF"/>
      </a:lt1>
      <a:dk2>
        <a:srgbClr val="000000"/>
      </a:dk2>
      <a:lt2>
        <a:srgbClr val="E7E6E6"/>
      </a:lt2>
      <a:accent1>
        <a:srgbClr val="4B5050"/>
      </a:accent1>
      <a:accent2>
        <a:srgbClr val="00B0F0"/>
      </a:accent2>
      <a:accent3>
        <a:srgbClr val="6E7378"/>
      </a:accent3>
      <a:accent4>
        <a:srgbClr val="91969B"/>
      </a:accent4>
      <a:accent5>
        <a:srgbClr val="AAAFB4"/>
      </a:accent5>
      <a:accent6>
        <a:srgbClr val="DCE1E6"/>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225</Words>
  <Application>Microsoft Office PowerPoint</Application>
  <PresentationFormat>Pokaz na ekranie (16:9)</PresentationFormat>
  <Paragraphs>41</Paragraphs>
  <Slides>21</Slides>
  <Notes>20</Notes>
  <HiddenSlides>0</HiddenSlides>
  <MMClips>0</MMClips>
  <ScaleCrop>false</ScaleCrop>
  <HeadingPairs>
    <vt:vector size="6" baseType="variant">
      <vt:variant>
        <vt:lpstr>Używane czcionki</vt:lpstr>
      </vt:variant>
      <vt:variant>
        <vt:i4>4</vt:i4>
      </vt:variant>
      <vt:variant>
        <vt:lpstr>Motyw</vt:lpstr>
      </vt:variant>
      <vt:variant>
        <vt:i4>2</vt:i4>
      </vt:variant>
      <vt:variant>
        <vt:lpstr>Tytuły slajdów</vt:lpstr>
      </vt:variant>
      <vt:variant>
        <vt:i4>21</vt:i4>
      </vt:variant>
    </vt:vector>
  </HeadingPairs>
  <TitlesOfParts>
    <vt:vector size="27" baseType="lpstr">
      <vt:lpstr>Calibri</vt:lpstr>
      <vt:lpstr>Lato</vt:lpstr>
      <vt:lpstr>Arial</vt:lpstr>
      <vt:lpstr>Roboto</vt:lpstr>
      <vt:lpstr>Office Theme</vt:lpstr>
      <vt:lpstr>Office Theme</vt:lpstr>
      <vt:lpstr>Prezentacja programu PowerPoint</vt:lpstr>
      <vt:lpstr>Prezentacja programu PowerPoint</vt:lpstr>
      <vt:lpstr>Prezentacja programu PowerPoint</vt:lpstr>
      <vt:lpstr>Stream processing</vt:lpstr>
      <vt:lpstr>Challenges with Stream processing</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Prezentacja programu PowerPoint</vt:lpstr>
      <vt:lpstr>Thanks</vt:lpstr>
      <vt:lpstr>Pieczątki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Jafar</dc:creator>
  <cp:lastModifiedBy>Mariusz Przybysz</cp:lastModifiedBy>
  <cp:revision>38</cp:revision>
  <dcterms:created xsi:type="dcterms:W3CDTF">2015-05-25T12:45:08Z</dcterms:created>
  <dcterms:modified xsi:type="dcterms:W3CDTF">2022-06-25T05:27:26Z</dcterms:modified>
</cp:coreProperties>
</file>